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5" d="100"/>
          <a:sy n="65" d="100"/>
        </p:scale>
        <p:origin x="7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9AED-24DE-4154-A53E-4633664886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A01E4B-AB96-48EF-8298-31A8063F60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8424EA-5B40-47D5-AD24-0370BE742A64}"/>
              </a:ext>
            </a:extLst>
          </p:cNvPr>
          <p:cNvSpPr>
            <a:spLocks noGrp="1"/>
          </p:cNvSpPr>
          <p:nvPr>
            <p:ph type="dt" sz="half" idx="10"/>
          </p:nvPr>
        </p:nvSpPr>
        <p:spPr/>
        <p:txBody>
          <a:bodyPr/>
          <a:lstStyle/>
          <a:p>
            <a:fld id="{638618BF-79E8-45DD-984F-01E49E4AD611}" type="datetimeFigureOut">
              <a:rPr lang="en-US" smtClean="0"/>
              <a:t>2/22/2018</a:t>
            </a:fld>
            <a:endParaRPr lang="en-US"/>
          </a:p>
        </p:txBody>
      </p:sp>
      <p:sp>
        <p:nvSpPr>
          <p:cNvPr id="5" name="Footer Placeholder 4">
            <a:extLst>
              <a:ext uri="{FF2B5EF4-FFF2-40B4-BE49-F238E27FC236}">
                <a16:creationId xmlns:a16="http://schemas.microsoft.com/office/drawing/2014/main" id="{BEB8C579-BBD4-4081-8FBF-C344E2C9B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31187-6777-47E1-A450-1B7420E6B994}"/>
              </a:ext>
            </a:extLst>
          </p:cNvPr>
          <p:cNvSpPr>
            <a:spLocks noGrp="1"/>
          </p:cNvSpPr>
          <p:nvPr>
            <p:ph type="sldNum" sz="quarter" idx="12"/>
          </p:nvPr>
        </p:nvSpPr>
        <p:spPr/>
        <p:txBody>
          <a:bodyPr/>
          <a:lstStyle/>
          <a:p>
            <a:fld id="{AB0CC57E-A81B-45FE-9D16-B00512A78EF4}" type="slidenum">
              <a:rPr lang="en-US" smtClean="0"/>
              <a:t>‹#›</a:t>
            </a:fld>
            <a:endParaRPr lang="en-US"/>
          </a:p>
        </p:txBody>
      </p:sp>
    </p:spTree>
    <p:extLst>
      <p:ext uri="{BB962C8B-B14F-4D97-AF65-F5344CB8AC3E}">
        <p14:creationId xmlns:p14="http://schemas.microsoft.com/office/powerpoint/2010/main" val="411232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84B6-9501-4346-AD45-DC589C1B78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F25370-C6E2-47D5-84ED-B3B9860B29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2ECF9-F2F3-4BD9-AE6F-E6255FA0C967}"/>
              </a:ext>
            </a:extLst>
          </p:cNvPr>
          <p:cNvSpPr>
            <a:spLocks noGrp="1"/>
          </p:cNvSpPr>
          <p:nvPr>
            <p:ph type="dt" sz="half" idx="10"/>
          </p:nvPr>
        </p:nvSpPr>
        <p:spPr/>
        <p:txBody>
          <a:bodyPr/>
          <a:lstStyle/>
          <a:p>
            <a:fld id="{638618BF-79E8-45DD-984F-01E49E4AD611}" type="datetimeFigureOut">
              <a:rPr lang="en-US" smtClean="0"/>
              <a:t>2/22/2018</a:t>
            </a:fld>
            <a:endParaRPr lang="en-US"/>
          </a:p>
        </p:txBody>
      </p:sp>
      <p:sp>
        <p:nvSpPr>
          <p:cNvPr id="5" name="Footer Placeholder 4">
            <a:extLst>
              <a:ext uri="{FF2B5EF4-FFF2-40B4-BE49-F238E27FC236}">
                <a16:creationId xmlns:a16="http://schemas.microsoft.com/office/drawing/2014/main" id="{35DB7467-05E1-4530-851B-F44C5D450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90DA1-2CFE-4519-875B-77A4BF304B20}"/>
              </a:ext>
            </a:extLst>
          </p:cNvPr>
          <p:cNvSpPr>
            <a:spLocks noGrp="1"/>
          </p:cNvSpPr>
          <p:nvPr>
            <p:ph type="sldNum" sz="quarter" idx="12"/>
          </p:nvPr>
        </p:nvSpPr>
        <p:spPr/>
        <p:txBody>
          <a:bodyPr/>
          <a:lstStyle/>
          <a:p>
            <a:fld id="{AB0CC57E-A81B-45FE-9D16-B00512A78EF4}" type="slidenum">
              <a:rPr lang="en-US" smtClean="0"/>
              <a:t>‹#›</a:t>
            </a:fld>
            <a:endParaRPr lang="en-US"/>
          </a:p>
        </p:txBody>
      </p:sp>
    </p:spTree>
    <p:extLst>
      <p:ext uri="{BB962C8B-B14F-4D97-AF65-F5344CB8AC3E}">
        <p14:creationId xmlns:p14="http://schemas.microsoft.com/office/powerpoint/2010/main" val="384659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1F9D57-3DF4-41EC-AB87-5710303ECF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4F13FD-AE87-4214-A7B1-FD8613890DD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36AD2-3461-42B6-8BC8-1E4E2DA00166}"/>
              </a:ext>
            </a:extLst>
          </p:cNvPr>
          <p:cNvSpPr>
            <a:spLocks noGrp="1"/>
          </p:cNvSpPr>
          <p:nvPr>
            <p:ph type="dt" sz="half" idx="10"/>
          </p:nvPr>
        </p:nvSpPr>
        <p:spPr/>
        <p:txBody>
          <a:bodyPr/>
          <a:lstStyle/>
          <a:p>
            <a:fld id="{638618BF-79E8-45DD-984F-01E49E4AD611}" type="datetimeFigureOut">
              <a:rPr lang="en-US" smtClean="0"/>
              <a:t>2/22/2018</a:t>
            </a:fld>
            <a:endParaRPr lang="en-US"/>
          </a:p>
        </p:txBody>
      </p:sp>
      <p:sp>
        <p:nvSpPr>
          <p:cNvPr id="5" name="Footer Placeholder 4">
            <a:extLst>
              <a:ext uri="{FF2B5EF4-FFF2-40B4-BE49-F238E27FC236}">
                <a16:creationId xmlns:a16="http://schemas.microsoft.com/office/drawing/2014/main" id="{1DA981DC-3BF0-4532-8F03-4310DB1CE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8894D-5893-4B38-83B9-57059681C04D}"/>
              </a:ext>
            </a:extLst>
          </p:cNvPr>
          <p:cNvSpPr>
            <a:spLocks noGrp="1"/>
          </p:cNvSpPr>
          <p:nvPr>
            <p:ph type="sldNum" sz="quarter" idx="12"/>
          </p:nvPr>
        </p:nvSpPr>
        <p:spPr/>
        <p:txBody>
          <a:bodyPr/>
          <a:lstStyle/>
          <a:p>
            <a:fld id="{AB0CC57E-A81B-45FE-9D16-B00512A78EF4}" type="slidenum">
              <a:rPr lang="en-US" smtClean="0"/>
              <a:t>‹#›</a:t>
            </a:fld>
            <a:endParaRPr lang="en-US"/>
          </a:p>
        </p:txBody>
      </p:sp>
    </p:spTree>
    <p:extLst>
      <p:ext uri="{BB962C8B-B14F-4D97-AF65-F5344CB8AC3E}">
        <p14:creationId xmlns:p14="http://schemas.microsoft.com/office/powerpoint/2010/main" val="386024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16B4-C6B2-4846-A34D-DB93CF5D3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AE69AA-6FF1-44E3-B161-8484597DF7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12932-C392-41A8-86CB-54B4C94D2536}"/>
              </a:ext>
            </a:extLst>
          </p:cNvPr>
          <p:cNvSpPr>
            <a:spLocks noGrp="1"/>
          </p:cNvSpPr>
          <p:nvPr>
            <p:ph type="dt" sz="half" idx="10"/>
          </p:nvPr>
        </p:nvSpPr>
        <p:spPr/>
        <p:txBody>
          <a:bodyPr/>
          <a:lstStyle/>
          <a:p>
            <a:fld id="{638618BF-79E8-45DD-984F-01E49E4AD611}" type="datetimeFigureOut">
              <a:rPr lang="en-US" smtClean="0"/>
              <a:t>2/22/2018</a:t>
            </a:fld>
            <a:endParaRPr lang="en-US"/>
          </a:p>
        </p:txBody>
      </p:sp>
      <p:sp>
        <p:nvSpPr>
          <p:cNvPr id="5" name="Footer Placeholder 4">
            <a:extLst>
              <a:ext uri="{FF2B5EF4-FFF2-40B4-BE49-F238E27FC236}">
                <a16:creationId xmlns:a16="http://schemas.microsoft.com/office/drawing/2014/main" id="{EDF8BCBB-DB64-4291-8E3D-7FCCBE2C4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37D29-98AB-4295-A3B6-4254806E5D2C}"/>
              </a:ext>
            </a:extLst>
          </p:cNvPr>
          <p:cNvSpPr>
            <a:spLocks noGrp="1"/>
          </p:cNvSpPr>
          <p:nvPr>
            <p:ph type="sldNum" sz="quarter" idx="12"/>
          </p:nvPr>
        </p:nvSpPr>
        <p:spPr/>
        <p:txBody>
          <a:bodyPr/>
          <a:lstStyle/>
          <a:p>
            <a:fld id="{AB0CC57E-A81B-45FE-9D16-B00512A78EF4}" type="slidenum">
              <a:rPr lang="en-US" smtClean="0"/>
              <a:t>‹#›</a:t>
            </a:fld>
            <a:endParaRPr lang="en-US"/>
          </a:p>
        </p:txBody>
      </p:sp>
    </p:spTree>
    <p:extLst>
      <p:ext uri="{BB962C8B-B14F-4D97-AF65-F5344CB8AC3E}">
        <p14:creationId xmlns:p14="http://schemas.microsoft.com/office/powerpoint/2010/main" val="400475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73ADC-E051-4E13-B631-2B932E858D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AB7B75-BF88-422C-A630-A3C27DD39A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87B530-E8F2-484F-84CF-FEB23E14B805}"/>
              </a:ext>
            </a:extLst>
          </p:cNvPr>
          <p:cNvSpPr>
            <a:spLocks noGrp="1"/>
          </p:cNvSpPr>
          <p:nvPr>
            <p:ph type="dt" sz="half" idx="10"/>
          </p:nvPr>
        </p:nvSpPr>
        <p:spPr/>
        <p:txBody>
          <a:bodyPr/>
          <a:lstStyle/>
          <a:p>
            <a:fld id="{638618BF-79E8-45DD-984F-01E49E4AD611}" type="datetimeFigureOut">
              <a:rPr lang="en-US" smtClean="0"/>
              <a:t>2/22/2018</a:t>
            </a:fld>
            <a:endParaRPr lang="en-US"/>
          </a:p>
        </p:txBody>
      </p:sp>
      <p:sp>
        <p:nvSpPr>
          <p:cNvPr id="5" name="Footer Placeholder 4">
            <a:extLst>
              <a:ext uri="{FF2B5EF4-FFF2-40B4-BE49-F238E27FC236}">
                <a16:creationId xmlns:a16="http://schemas.microsoft.com/office/drawing/2014/main" id="{7DD7AC30-5136-452F-9F99-FF3546A1F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836DC-BA5C-4458-AF9B-2F380655DCFF}"/>
              </a:ext>
            </a:extLst>
          </p:cNvPr>
          <p:cNvSpPr>
            <a:spLocks noGrp="1"/>
          </p:cNvSpPr>
          <p:nvPr>
            <p:ph type="sldNum" sz="quarter" idx="12"/>
          </p:nvPr>
        </p:nvSpPr>
        <p:spPr/>
        <p:txBody>
          <a:bodyPr/>
          <a:lstStyle/>
          <a:p>
            <a:fld id="{AB0CC57E-A81B-45FE-9D16-B00512A78EF4}" type="slidenum">
              <a:rPr lang="en-US" smtClean="0"/>
              <a:t>‹#›</a:t>
            </a:fld>
            <a:endParaRPr lang="en-US"/>
          </a:p>
        </p:txBody>
      </p:sp>
    </p:spTree>
    <p:extLst>
      <p:ext uri="{BB962C8B-B14F-4D97-AF65-F5344CB8AC3E}">
        <p14:creationId xmlns:p14="http://schemas.microsoft.com/office/powerpoint/2010/main" val="254919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95560-3CF0-4FAC-B64C-D3F4D2F32B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5ABBE2-B755-41F2-A7C3-1F5B2E8983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26DD18-2262-4475-A29F-1388C30329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EBDE3D-0BDA-421C-98B7-88C07D8D896E}"/>
              </a:ext>
            </a:extLst>
          </p:cNvPr>
          <p:cNvSpPr>
            <a:spLocks noGrp="1"/>
          </p:cNvSpPr>
          <p:nvPr>
            <p:ph type="dt" sz="half" idx="10"/>
          </p:nvPr>
        </p:nvSpPr>
        <p:spPr/>
        <p:txBody>
          <a:bodyPr/>
          <a:lstStyle/>
          <a:p>
            <a:fld id="{638618BF-79E8-45DD-984F-01E49E4AD611}" type="datetimeFigureOut">
              <a:rPr lang="en-US" smtClean="0"/>
              <a:t>2/22/2018</a:t>
            </a:fld>
            <a:endParaRPr lang="en-US"/>
          </a:p>
        </p:txBody>
      </p:sp>
      <p:sp>
        <p:nvSpPr>
          <p:cNvPr id="6" name="Footer Placeholder 5">
            <a:extLst>
              <a:ext uri="{FF2B5EF4-FFF2-40B4-BE49-F238E27FC236}">
                <a16:creationId xmlns:a16="http://schemas.microsoft.com/office/drawing/2014/main" id="{19E85B27-967F-41DA-9117-EC1B4FE4C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7361AC-CB2F-450F-A424-720B3B119B29}"/>
              </a:ext>
            </a:extLst>
          </p:cNvPr>
          <p:cNvSpPr>
            <a:spLocks noGrp="1"/>
          </p:cNvSpPr>
          <p:nvPr>
            <p:ph type="sldNum" sz="quarter" idx="12"/>
          </p:nvPr>
        </p:nvSpPr>
        <p:spPr/>
        <p:txBody>
          <a:bodyPr/>
          <a:lstStyle/>
          <a:p>
            <a:fld id="{AB0CC57E-A81B-45FE-9D16-B00512A78EF4}" type="slidenum">
              <a:rPr lang="en-US" smtClean="0"/>
              <a:t>‹#›</a:t>
            </a:fld>
            <a:endParaRPr lang="en-US"/>
          </a:p>
        </p:txBody>
      </p:sp>
    </p:spTree>
    <p:extLst>
      <p:ext uri="{BB962C8B-B14F-4D97-AF65-F5344CB8AC3E}">
        <p14:creationId xmlns:p14="http://schemas.microsoft.com/office/powerpoint/2010/main" val="40439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8B0A-2A17-411C-B897-C50170F84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3A512F-44AB-4372-AC3C-6E28A93CC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A1E562-EB65-4324-9F45-C93B6C9894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E24052-64CC-4FC6-A38C-CD0E8C788D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4F992D-F1CE-46B9-8717-7D0E198DD9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73E374-F53C-48F1-8356-DCB06AA1CB1B}"/>
              </a:ext>
            </a:extLst>
          </p:cNvPr>
          <p:cNvSpPr>
            <a:spLocks noGrp="1"/>
          </p:cNvSpPr>
          <p:nvPr>
            <p:ph type="dt" sz="half" idx="10"/>
          </p:nvPr>
        </p:nvSpPr>
        <p:spPr/>
        <p:txBody>
          <a:bodyPr/>
          <a:lstStyle/>
          <a:p>
            <a:fld id="{638618BF-79E8-45DD-984F-01E49E4AD611}" type="datetimeFigureOut">
              <a:rPr lang="en-US" smtClean="0"/>
              <a:t>2/22/2018</a:t>
            </a:fld>
            <a:endParaRPr lang="en-US"/>
          </a:p>
        </p:txBody>
      </p:sp>
      <p:sp>
        <p:nvSpPr>
          <p:cNvPr id="8" name="Footer Placeholder 7">
            <a:extLst>
              <a:ext uri="{FF2B5EF4-FFF2-40B4-BE49-F238E27FC236}">
                <a16:creationId xmlns:a16="http://schemas.microsoft.com/office/drawing/2014/main" id="{94CA6F3E-E9F4-448F-8702-FC9F83679D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46380F-36EF-4B6B-BCFB-BEBD2B4EA359}"/>
              </a:ext>
            </a:extLst>
          </p:cNvPr>
          <p:cNvSpPr>
            <a:spLocks noGrp="1"/>
          </p:cNvSpPr>
          <p:nvPr>
            <p:ph type="sldNum" sz="quarter" idx="12"/>
          </p:nvPr>
        </p:nvSpPr>
        <p:spPr/>
        <p:txBody>
          <a:bodyPr/>
          <a:lstStyle/>
          <a:p>
            <a:fld id="{AB0CC57E-A81B-45FE-9D16-B00512A78EF4}" type="slidenum">
              <a:rPr lang="en-US" smtClean="0"/>
              <a:t>‹#›</a:t>
            </a:fld>
            <a:endParaRPr lang="en-US"/>
          </a:p>
        </p:txBody>
      </p:sp>
    </p:spTree>
    <p:extLst>
      <p:ext uri="{BB962C8B-B14F-4D97-AF65-F5344CB8AC3E}">
        <p14:creationId xmlns:p14="http://schemas.microsoft.com/office/powerpoint/2010/main" val="64037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F2B9-7DBD-4D6F-A772-35BD097621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93292-A5AD-4A20-97F9-F9241F402EAB}"/>
              </a:ext>
            </a:extLst>
          </p:cNvPr>
          <p:cNvSpPr>
            <a:spLocks noGrp="1"/>
          </p:cNvSpPr>
          <p:nvPr>
            <p:ph type="dt" sz="half" idx="10"/>
          </p:nvPr>
        </p:nvSpPr>
        <p:spPr/>
        <p:txBody>
          <a:bodyPr/>
          <a:lstStyle/>
          <a:p>
            <a:fld id="{638618BF-79E8-45DD-984F-01E49E4AD611}" type="datetimeFigureOut">
              <a:rPr lang="en-US" smtClean="0"/>
              <a:t>2/22/2018</a:t>
            </a:fld>
            <a:endParaRPr lang="en-US"/>
          </a:p>
        </p:txBody>
      </p:sp>
      <p:sp>
        <p:nvSpPr>
          <p:cNvPr id="4" name="Footer Placeholder 3">
            <a:extLst>
              <a:ext uri="{FF2B5EF4-FFF2-40B4-BE49-F238E27FC236}">
                <a16:creationId xmlns:a16="http://schemas.microsoft.com/office/drawing/2014/main" id="{3D44373B-2910-42C9-B77F-6B3177B8EA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526783-2F44-433A-A9E4-4755FE169EC5}"/>
              </a:ext>
            </a:extLst>
          </p:cNvPr>
          <p:cNvSpPr>
            <a:spLocks noGrp="1"/>
          </p:cNvSpPr>
          <p:nvPr>
            <p:ph type="sldNum" sz="quarter" idx="12"/>
          </p:nvPr>
        </p:nvSpPr>
        <p:spPr/>
        <p:txBody>
          <a:bodyPr/>
          <a:lstStyle/>
          <a:p>
            <a:fld id="{AB0CC57E-A81B-45FE-9D16-B00512A78EF4}" type="slidenum">
              <a:rPr lang="en-US" smtClean="0"/>
              <a:t>‹#›</a:t>
            </a:fld>
            <a:endParaRPr lang="en-US"/>
          </a:p>
        </p:txBody>
      </p:sp>
    </p:spTree>
    <p:extLst>
      <p:ext uri="{BB962C8B-B14F-4D97-AF65-F5344CB8AC3E}">
        <p14:creationId xmlns:p14="http://schemas.microsoft.com/office/powerpoint/2010/main" val="31486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A4AABE-BA62-4084-9BEC-68EFCA238897}"/>
              </a:ext>
            </a:extLst>
          </p:cNvPr>
          <p:cNvSpPr>
            <a:spLocks noGrp="1"/>
          </p:cNvSpPr>
          <p:nvPr>
            <p:ph type="dt" sz="half" idx="10"/>
          </p:nvPr>
        </p:nvSpPr>
        <p:spPr/>
        <p:txBody>
          <a:bodyPr/>
          <a:lstStyle/>
          <a:p>
            <a:fld id="{638618BF-79E8-45DD-984F-01E49E4AD611}" type="datetimeFigureOut">
              <a:rPr lang="en-US" smtClean="0"/>
              <a:t>2/22/2018</a:t>
            </a:fld>
            <a:endParaRPr lang="en-US"/>
          </a:p>
        </p:txBody>
      </p:sp>
      <p:sp>
        <p:nvSpPr>
          <p:cNvPr id="3" name="Footer Placeholder 2">
            <a:extLst>
              <a:ext uri="{FF2B5EF4-FFF2-40B4-BE49-F238E27FC236}">
                <a16:creationId xmlns:a16="http://schemas.microsoft.com/office/drawing/2014/main" id="{1DF47CD0-C3A4-4A83-9E07-C1C4BEDEBD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816C5A-21FC-462B-836D-7CF89FD209EB}"/>
              </a:ext>
            </a:extLst>
          </p:cNvPr>
          <p:cNvSpPr>
            <a:spLocks noGrp="1"/>
          </p:cNvSpPr>
          <p:nvPr>
            <p:ph type="sldNum" sz="quarter" idx="12"/>
          </p:nvPr>
        </p:nvSpPr>
        <p:spPr/>
        <p:txBody>
          <a:bodyPr/>
          <a:lstStyle/>
          <a:p>
            <a:fld id="{AB0CC57E-A81B-45FE-9D16-B00512A78EF4}" type="slidenum">
              <a:rPr lang="en-US" smtClean="0"/>
              <a:t>‹#›</a:t>
            </a:fld>
            <a:endParaRPr lang="en-US"/>
          </a:p>
        </p:txBody>
      </p:sp>
    </p:spTree>
    <p:extLst>
      <p:ext uri="{BB962C8B-B14F-4D97-AF65-F5344CB8AC3E}">
        <p14:creationId xmlns:p14="http://schemas.microsoft.com/office/powerpoint/2010/main" val="99798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D054-7396-4BB6-9BFA-6FEB90B16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72C38B-6568-42DC-AAA7-E81158618D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3379AC-3A96-4A0B-B50E-9FD3706F0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491248-F10A-4C85-ABA5-1614FE9691E6}"/>
              </a:ext>
            </a:extLst>
          </p:cNvPr>
          <p:cNvSpPr>
            <a:spLocks noGrp="1"/>
          </p:cNvSpPr>
          <p:nvPr>
            <p:ph type="dt" sz="half" idx="10"/>
          </p:nvPr>
        </p:nvSpPr>
        <p:spPr/>
        <p:txBody>
          <a:bodyPr/>
          <a:lstStyle/>
          <a:p>
            <a:fld id="{638618BF-79E8-45DD-984F-01E49E4AD611}" type="datetimeFigureOut">
              <a:rPr lang="en-US" smtClean="0"/>
              <a:t>2/22/2018</a:t>
            </a:fld>
            <a:endParaRPr lang="en-US"/>
          </a:p>
        </p:txBody>
      </p:sp>
      <p:sp>
        <p:nvSpPr>
          <p:cNvPr id="6" name="Footer Placeholder 5">
            <a:extLst>
              <a:ext uri="{FF2B5EF4-FFF2-40B4-BE49-F238E27FC236}">
                <a16:creationId xmlns:a16="http://schemas.microsoft.com/office/drawing/2014/main" id="{A1277309-7FFF-4749-8D02-9B5B677DE0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77C1B-83E1-42DF-AB52-F621CBDE73AE}"/>
              </a:ext>
            </a:extLst>
          </p:cNvPr>
          <p:cNvSpPr>
            <a:spLocks noGrp="1"/>
          </p:cNvSpPr>
          <p:nvPr>
            <p:ph type="sldNum" sz="quarter" idx="12"/>
          </p:nvPr>
        </p:nvSpPr>
        <p:spPr/>
        <p:txBody>
          <a:bodyPr/>
          <a:lstStyle/>
          <a:p>
            <a:fld id="{AB0CC57E-A81B-45FE-9D16-B00512A78EF4}" type="slidenum">
              <a:rPr lang="en-US" smtClean="0"/>
              <a:t>‹#›</a:t>
            </a:fld>
            <a:endParaRPr lang="en-US"/>
          </a:p>
        </p:txBody>
      </p:sp>
    </p:spTree>
    <p:extLst>
      <p:ext uri="{BB962C8B-B14F-4D97-AF65-F5344CB8AC3E}">
        <p14:creationId xmlns:p14="http://schemas.microsoft.com/office/powerpoint/2010/main" val="948735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8914-14ED-4AF8-BB4D-8EE4AF1168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235BA7-AD04-470E-8827-732A836B51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94AD0B-EA1B-45BC-B080-8BA39FAE3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415E74-B3EC-44B8-B679-A8D5EDDE16CE}"/>
              </a:ext>
            </a:extLst>
          </p:cNvPr>
          <p:cNvSpPr>
            <a:spLocks noGrp="1"/>
          </p:cNvSpPr>
          <p:nvPr>
            <p:ph type="dt" sz="half" idx="10"/>
          </p:nvPr>
        </p:nvSpPr>
        <p:spPr/>
        <p:txBody>
          <a:bodyPr/>
          <a:lstStyle/>
          <a:p>
            <a:fld id="{638618BF-79E8-45DD-984F-01E49E4AD611}" type="datetimeFigureOut">
              <a:rPr lang="en-US" smtClean="0"/>
              <a:t>2/22/2018</a:t>
            </a:fld>
            <a:endParaRPr lang="en-US"/>
          </a:p>
        </p:txBody>
      </p:sp>
      <p:sp>
        <p:nvSpPr>
          <p:cNvPr id="6" name="Footer Placeholder 5">
            <a:extLst>
              <a:ext uri="{FF2B5EF4-FFF2-40B4-BE49-F238E27FC236}">
                <a16:creationId xmlns:a16="http://schemas.microsoft.com/office/drawing/2014/main" id="{15BE9CFF-17BF-442F-8B5C-22DF8C827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90F72E-D444-46CF-BA2D-0C5D211BB016}"/>
              </a:ext>
            </a:extLst>
          </p:cNvPr>
          <p:cNvSpPr>
            <a:spLocks noGrp="1"/>
          </p:cNvSpPr>
          <p:nvPr>
            <p:ph type="sldNum" sz="quarter" idx="12"/>
          </p:nvPr>
        </p:nvSpPr>
        <p:spPr/>
        <p:txBody>
          <a:bodyPr/>
          <a:lstStyle/>
          <a:p>
            <a:fld id="{AB0CC57E-A81B-45FE-9D16-B00512A78EF4}" type="slidenum">
              <a:rPr lang="en-US" smtClean="0"/>
              <a:t>‹#›</a:t>
            </a:fld>
            <a:endParaRPr lang="en-US"/>
          </a:p>
        </p:txBody>
      </p:sp>
    </p:spTree>
    <p:extLst>
      <p:ext uri="{BB962C8B-B14F-4D97-AF65-F5344CB8AC3E}">
        <p14:creationId xmlns:p14="http://schemas.microsoft.com/office/powerpoint/2010/main" val="37171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3A9ED-EF35-4D2E-B84F-7CDD6D7924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6CE183-3F51-4CA7-9A26-7B0FBA72CA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E8224-C192-4908-A34B-963D2C9BD0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618BF-79E8-45DD-984F-01E49E4AD611}" type="datetimeFigureOut">
              <a:rPr lang="en-US" smtClean="0"/>
              <a:t>2/22/2018</a:t>
            </a:fld>
            <a:endParaRPr lang="en-US"/>
          </a:p>
        </p:txBody>
      </p:sp>
      <p:sp>
        <p:nvSpPr>
          <p:cNvPr id="5" name="Footer Placeholder 4">
            <a:extLst>
              <a:ext uri="{FF2B5EF4-FFF2-40B4-BE49-F238E27FC236}">
                <a16:creationId xmlns:a16="http://schemas.microsoft.com/office/drawing/2014/main" id="{835F4576-97F7-4929-BB8E-2016BAD747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CF1C3B-7E74-4756-B161-7CC1CE159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CC57E-A81B-45FE-9D16-B00512A78EF4}" type="slidenum">
              <a:rPr lang="en-US" smtClean="0"/>
              <a:t>‹#›</a:t>
            </a:fld>
            <a:endParaRPr lang="en-US"/>
          </a:p>
        </p:txBody>
      </p:sp>
    </p:spTree>
    <p:extLst>
      <p:ext uri="{BB962C8B-B14F-4D97-AF65-F5344CB8AC3E}">
        <p14:creationId xmlns:p14="http://schemas.microsoft.com/office/powerpoint/2010/main" val="248710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F8A2-A500-4E5C-95F6-7CFE3A0C36B6}"/>
              </a:ext>
            </a:extLst>
          </p:cNvPr>
          <p:cNvSpPr>
            <a:spLocks noGrp="1"/>
          </p:cNvSpPr>
          <p:nvPr>
            <p:ph type="ctrTitle"/>
          </p:nvPr>
        </p:nvSpPr>
        <p:spPr/>
        <p:txBody>
          <a:bodyPr/>
          <a:lstStyle/>
          <a:p>
            <a:r>
              <a:rPr lang="en-US" dirty="0"/>
              <a:t>WW II Part 2</a:t>
            </a:r>
          </a:p>
        </p:txBody>
      </p:sp>
      <p:sp>
        <p:nvSpPr>
          <p:cNvPr id="3" name="Subtitle 2">
            <a:extLst>
              <a:ext uri="{FF2B5EF4-FFF2-40B4-BE49-F238E27FC236}">
                <a16:creationId xmlns:a16="http://schemas.microsoft.com/office/drawing/2014/main" id="{D87C8165-7584-42F6-936A-06D87A82913D}"/>
              </a:ext>
            </a:extLst>
          </p:cNvPr>
          <p:cNvSpPr>
            <a:spLocks noGrp="1"/>
          </p:cNvSpPr>
          <p:nvPr>
            <p:ph type="subTitle" idx="1"/>
          </p:nvPr>
        </p:nvSpPr>
        <p:spPr/>
        <p:txBody>
          <a:bodyPr/>
          <a:lstStyle/>
          <a:p>
            <a:r>
              <a:rPr lang="en-US" dirty="0"/>
              <a:t>This Time Its Personal</a:t>
            </a:r>
          </a:p>
        </p:txBody>
      </p:sp>
    </p:spTree>
    <p:extLst>
      <p:ext uri="{BB962C8B-B14F-4D97-AF65-F5344CB8AC3E}">
        <p14:creationId xmlns:p14="http://schemas.microsoft.com/office/powerpoint/2010/main" val="1334393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3D196-30CE-41BA-93E0-C636269FFDBB}"/>
              </a:ext>
            </a:extLst>
          </p:cNvPr>
          <p:cNvSpPr>
            <a:spLocks noGrp="1"/>
          </p:cNvSpPr>
          <p:nvPr>
            <p:ph type="title"/>
          </p:nvPr>
        </p:nvSpPr>
        <p:spPr/>
        <p:txBody>
          <a:bodyPr/>
          <a:lstStyle/>
          <a:p>
            <a:r>
              <a:rPr lang="en-US" dirty="0"/>
              <a:t>Pearl Harbor (soon)</a:t>
            </a:r>
          </a:p>
        </p:txBody>
      </p:sp>
      <p:sp>
        <p:nvSpPr>
          <p:cNvPr id="3" name="Content Placeholder 2">
            <a:extLst>
              <a:ext uri="{FF2B5EF4-FFF2-40B4-BE49-F238E27FC236}">
                <a16:creationId xmlns:a16="http://schemas.microsoft.com/office/drawing/2014/main" id="{2AEA6690-2ACE-4F2A-8DA1-F50CADC9F172}"/>
              </a:ext>
            </a:extLst>
          </p:cNvPr>
          <p:cNvSpPr>
            <a:spLocks noGrp="1"/>
          </p:cNvSpPr>
          <p:nvPr>
            <p:ph idx="1"/>
          </p:nvPr>
        </p:nvSpPr>
        <p:spPr/>
        <p:txBody>
          <a:bodyPr/>
          <a:lstStyle/>
          <a:p>
            <a:r>
              <a:rPr lang="en-US" dirty="0"/>
              <a:t>We expected an attack.</a:t>
            </a:r>
          </a:p>
          <a:p>
            <a:r>
              <a:rPr lang="en-US" dirty="0"/>
              <a:t>Maybe Guam (home of the </a:t>
            </a:r>
            <a:r>
              <a:rPr lang="en-US" dirty="0" err="1"/>
              <a:t>Guami</a:t>
            </a:r>
            <a:r>
              <a:rPr lang="en-US" dirty="0"/>
              <a:t> Bears)</a:t>
            </a:r>
          </a:p>
          <a:p>
            <a:r>
              <a:rPr lang="en-US" dirty="0"/>
              <a:t>The Philippines</a:t>
            </a:r>
          </a:p>
          <a:p>
            <a:r>
              <a:rPr lang="en-US" dirty="0"/>
              <a:t>Or perhaps Hawaii (but that seemed like a long shot.)</a:t>
            </a:r>
          </a:p>
          <a:p>
            <a:r>
              <a:rPr lang="en-US" dirty="0"/>
              <a:t>On December 7</a:t>
            </a:r>
            <a:r>
              <a:rPr lang="en-US" baseline="30000" dirty="0"/>
              <a:t>th</a:t>
            </a:r>
            <a:r>
              <a:rPr lang="en-US" dirty="0"/>
              <a:t> 1941 Japan attacked Pearl Harbor</a:t>
            </a:r>
          </a:p>
          <a:p>
            <a:r>
              <a:rPr lang="en-US" dirty="0"/>
              <a:t>It was all like “Boom! Kapow! “ etc.</a:t>
            </a:r>
          </a:p>
          <a:p>
            <a:r>
              <a:rPr lang="en-US" dirty="0"/>
              <a:t>Details…</a:t>
            </a:r>
          </a:p>
          <a:p>
            <a:r>
              <a:rPr lang="en-US" dirty="0"/>
              <a:t>Details… </a:t>
            </a:r>
          </a:p>
        </p:txBody>
      </p:sp>
    </p:spTree>
    <p:extLst>
      <p:ext uri="{BB962C8B-B14F-4D97-AF65-F5344CB8AC3E}">
        <p14:creationId xmlns:p14="http://schemas.microsoft.com/office/powerpoint/2010/main" val="53653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8ECE-D60C-431D-8A1A-1D6BAE76451C}"/>
              </a:ext>
            </a:extLst>
          </p:cNvPr>
          <p:cNvSpPr>
            <a:spLocks noGrp="1"/>
          </p:cNvSpPr>
          <p:nvPr>
            <p:ph type="title"/>
          </p:nvPr>
        </p:nvSpPr>
        <p:spPr/>
        <p:txBody>
          <a:bodyPr/>
          <a:lstStyle/>
          <a:p>
            <a:r>
              <a:rPr lang="en-US" dirty="0"/>
              <a:t>In the next installment…</a:t>
            </a:r>
          </a:p>
        </p:txBody>
      </p:sp>
      <p:sp>
        <p:nvSpPr>
          <p:cNvPr id="3" name="Content Placeholder 2">
            <a:extLst>
              <a:ext uri="{FF2B5EF4-FFF2-40B4-BE49-F238E27FC236}">
                <a16:creationId xmlns:a16="http://schemas.microsoft.com/office/drawing/2014/main" id="{5C78D7C6-6B0E-4098-B835-F99470C61B12}"/>
              </a:ext>
            </a:extLst>
          </p:cNvPr>
          <p:cNvSpPr>
            <a:spLocks noGrp="1"/>
          </p:cNvSpPr>
          <p:nvPr>
            <p:ph idx="1"/>
          </p:nvPr>
        </p:nvSpPr>
        <p:spPr/>
        <p:txBody>
          <a:bodyPr/>
          <a:lstStyle/>
          <a:p>
            <a:r>
              <a:rPr lang="en-US" dirty="0"/>
              <a:t>Fighting the war</a:t>
            </a:r>
          </a:p>
          <a:p>
            <a:r>
              <a:rPr lang="en-US" dirty="0"/>
              <a:t>Winning the war</a:t>
            </a:r>
          </a:p>
          <a:p>
            <a:r>
              <a:rPr lang="en-US" dirty="0"/>
              <a:t>Being the best America Ever</a:t>
            </a:r>
          </a:p>
          <a:p>
            <a:r>
              <a:rPr lang="en-US" dirty="0"/>
              <a:t>Starting the Nuclear Age</a:t>
            </a:r>
          </a:p>
          <a:p>
            <a:r>
              <a:rPr lang="en-US" dirty="0"/>
              <a:t>The beginning of the Cold War</a:t>
            </a:r>
          </a:p>
        </p:txBody>
      </p:sp>
    </p:spTree>
    <p:extLst>
      <p:ext uri="{BB962C8B-B14F-4D97-AF65-F5344CB8AC3E}">
        <p14:creationId xmlns:p14="http://schemas.microsoft.com/office/powerpoint/2010/main" val="1016643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9127-B7CD-4177-850F-3E8E76EA2C8A}"/>
              </a:ext>
            </a:extLst>
          </p:cNvPr>
          <p:cNvSpPr>
            <a:spLocks noGrp="1"/>
          </p:cNvSpPr>
          <p:nvPr>
            <p:ph type="title"/>
          </p:nvPr>
        </p:nvSpPr>
        <p:spPr/>
        <p:txBody>
          <a:bodyPr/>
          <a:lstStyle/>
          <a:p>
            <a:r>
              <a:rPr lang="en-US" dirty="0"/>
              <a:t>Vocabulary</a:t>
            </a:r>
          </a:p>
        </p:txBody>
      </p:sp>
      <p:sp>
        <p:nvSpPr>
          <p:cNvPr id="3" name="Content Placeholder 2">
            <a:extLst>
              <a:ext uri="{FF2B5EF4-FFF2-40B4-BE49-F238E27FC236}">
                <a16:creationId xmlns:a16="http://schemas.microsoft.com/office/drawing/2014/main" id="{A3FFAF54-F827-4726-B217-55B3A762119F}"/>
              </a:ext>
            </a:extLst>
          </p:cNvPr>
          <p:cNvSpPr>
            <a:spLocks noGrp="1"/>
          </p:cNvSpPr>
          <p:nvPr>
            <p:ph idx="1"/>
          </p:nvPr>
        </p:nvSpPr>
        <p:spPr/>
        <p:txBody>
          <a:bodyPr/>
          <a:lstStyle/>
          <a:p>
            <a:r>
              <a:rPr lang="en-US" dirty="0"/>
              <a:t>Neutrality Acts</a:t>
            </a:r>
          </a:p>
          <a:p>
            <a:r>
              <a:rPr lang="en-US" dirty="0"/>
              <a:t>Axis Powers</a:t>
            </a:r>
          </a:p>
          <a:p>
            <a:r>
              <a:rPr lang="en-US" dirty="0"/>
              <a:t>Allied Powers</a:t>
            </a:r>
          </a:p>
          <a:p>
            <a:r>
              <a:rPr lang="en-US" dirty="0"/>
              <a:t>Selective Service and Training Act</a:t>
            </a:r>
          </a:p>
          <a:p>
            <a:r>
              <a:rPr lang="en-US" dirty="0"/>
              <a:t>Lend-Lease Act</a:t>
            </a:r>
          </a:p>
          <a:p>
            <a:r>
              <a:rPr lang="en-US" dirty="0"/>
              <a:t>Atlantic Charter</a:t>
            </a:r>
          </a:p>
          <a:p>
            <a:r>
              <a:rPr lang="en-US" dirty="0"/>
              <a:t>Splendiferous</a:t>
            </a:r>
          </a:p>
          <a:p>
            <a:pPr marL="0" indent="0">
              <a:buNone/>
            </a:pPr>
            <a:endParaRPr lang="en-US" dirty="0"/>
          </a:p>
          <a:p>
            <a:endParaRPr lang="en-US" dirty="0"/>
          </a:p>
        </p:txBody>
      </p:sp>
    </p:spTree>
    <p:extLst>
      <p:ext uri="{BB962C8B-B14F-4D97-AF65-F5344CB8AC3E}">
        <p14:creationId xmlns:p14="http://schemas.microsoft.com/office/powerpoint/2010/main" val="423791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6195-C9CF-474D-B277-E6ACBF2E50E5}"/>
              </a:ext>
            </a:extLst>
          </p:cNvPr>
          <p:cNvSpPr>
            <a:spLocks noGrp="1"/>
          </p:cNvSpPr>
          <p:nvPr>
            <p:ph type="title"/>
          </p:nvPr>
        </p:nvSpPr>
        <p:spPr/>
        <p:txBody>
          <a:bodyPr/>
          <a:lstStyle/>
          <a:p>
            <a:r>
              <a:rPr lang="en-US" dirty="0"/>
              <a:t>Isolationism</a:t>
            </a:r>
          </a:p>
        </p:txBody>
      </p:sp>
      <p:sp>
        <p:nvSpPr>
          <p:cNvPr id="3" name="Content Placeholder 2">
            <a:extLst>
              <a:ext uri="{FF2B5EF4-FFF2-40B4-BE49-F238E27FC236}">
                <a16:creationId xmlns:a16="http://schemas.microsoft.com/office/drawing/2014/main" id="{11A5AE6F-B3B0-4637-BC82-D922F3249769}"/>
              </a:ext>
            </a:extLst>
          </p:cNvPr>
          <p:cNvSpPr>
            <a:spLocks noGrp="1"/>
          </p:cNvSpPr>
          <p:nvPr>
            <p:ph idx="1"/>
          </p:nvPr>
        </p:nvSpPr>
        <p:spPr/>
        <p:txBody>
          <a:bodyPr/>
          <a:lstStyle/>
          <a:p>
            <a:r>
              <a:rPr lang="en-US" dirty="0"/>
              <a:t>We hated WWI.  So we didn’t want any more wars.</a:t>
            </a:r>
          </a:p>
          <a:p>
            <a:r>
              <a:rPr lang="en-US" dirty="0"/>
              <a:t>During the 1930’s many people believed that WWI was the fault of bankers and merchants that grew rich due to the conflict.</a:t>
            </a:r>
          </a:p>
          <a:p>
            <a:r>
              <a:rPr lang="en-US" dirty="0"/>
              <a:t>FALSE!  Sort of.  They did get rich, but the DID NOT START THE WAR!</a:t>
            </a:r>
          </a:p>
          <a:p>
            <a:r>
              <a:rPr lang="en-US" dirty="0"/>
              <a:t>When Japan invaded China in 1932 the reaction of the United States Secretary of State Henry Stimson was to not recognize the conflict.</a:t>
            </a:r>
          </a:p>
          <a:p>
            <a:r>
              <a:rPr lang="en-US" dirty="0"/>
              <a:t>So basically… “I see you are having a fight.  If I don’t recognize your fight it will not be real.”</a:t>
            </a:r>
          </a:p>
        </p:txBody>
      </p:sp>
    </p:spTree>
    <p:extLst>
      <p:ext uri="{BB962C8B-B14F-4D97-AF65-F5344CB8AC3E}">
        <p14:creationId xmlns:p14="http://schemas.microsoft.com/office/powerpoint/2010/main" val="232590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F377-6266-4DA8-B980-1D746C83B4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A94B92-D903-4324-A9D2-1FC9DD33C60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8391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8796-EBA9-49D5-8605-A96088F5DEDF}"/>
              </a:ext>
            </a:extLst>
          </p:cNvPr>
          <p:cNvSpPr>
            <a:spLocks noGrp="1"/>
          </p:cNvSpPr>
          <p:nvPr>
            <p:ph type="title"/>
          </p:nvPr>
        </p:nvSpPr>
        <p:spPr/>
        <p:txBody>
          <a:bodyPr/>
          <a:lstStyle/>
          <a:p>
            <a:r>
              <a:rPr lang="en-US" dirty="0"/>
              <a:t>Isolationism Part 2</a:t>
            </a:r>
          </a:p>
        </p:txBody>
      </p:sp>
      <p:sp>
        <p:nvSpPr>
          <p:cNvPr id="3" name="Content Placeholder 2">
            <a:extLst>
              <a:ext uri="{FF2B5EF4-FFF2-40B4-BE49-F238E27FC236}">
                <a16:creationId xmlns:a16="http://schemas.microsoft.com/office/drawing/2014/main" id="{9540B8E1-171B-4ED3-89C5-D92849A9381F}"/>
              </a:ext>
            </a:extLst>
          </p:cNvPr>
          <p:cNvSpPr>
            <a:spLocks noGrp="1"/>
          </p:cNvSpPr>
          <p:nvPr>
            <p:ph idx="1"/>
          </p:nvPr>
        </p:nvSpPr>
        <p:spPr/>
        <p:txBody>
          <a:bodyPr/>
          <a:lstStyle/>
          <a:p>
            <a:r>
              <a:rPr lang="en-US" dirty="0"/>
              <a:t>Roosevelt recognized the U.S.S.R. in 1932 (it’s not hard to recognize, its really big!)</a:t>
            </a:r>
          </a:p>
          <a:p>
            <a:r>
              <a:rPr lang="en-US" dirty="0"/>
              <a:t>We continued the Good Neighbor Policy (essentially we agreed to be nice to Latin American Countries.  This didn’t last too long though…)</a:t>
            </a:r>
          </a:p>
          <a:p>
            <a:r>
              <a:rPr lang="en-US" dirty="0"/>
              <a:t>In 1934 Roosevelt pushed Congress to pass the Reciprocal Trade Agreement Act.  This was meant to lower tariffs by up to 50%.</a:t>
            </a:r>
          </a:p>
        </p:txBody>
      </p:sp>
    </p:spTree>
    <p:extLst>
      <p:ext uri="{BB962C8B-B14F-4D97-AF65-F5344CB8AC3E}">
        <p14:creationId xmlns:p14="http://schemas.microsoft.com/office/powerpoint/2010/main" val="141069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94D52-0BD4-47B5-A08A-2E0518E526F4}"/>
              </a:ext>
            </a:extLst>
          </p:cNvPr>
          <p:cNvSpPr>
            <a:spLocks noGrp="1"/>
          </p:cNvSpPr>
          <p:nvPr>
            <p:ph type="title"/>
          </p:nvPr>
        </p:nvSpPr>
        <p:spPr/>
        <p:txBody>
          <a:bodyPr/>
          <a:lstStyle/>
          <a:p>
            <a:r>
              <a:rPr lang="en-US" dirty="0"/>
              <a:t>Isolationism Part 3</a:t>
            </a:r>
          </a:p>
        </p:txBody>
      </p:sp>
      <p:sp>
        <p:nvSpPr>
          <p:cNvPr id="3" name="Content Placeholder 2">
            <a:extLst>
              <a:ext uri="{FF2B5EF4-FFF2-40B4-BE49-F238E27FC236}">
                <a16:creationId xmlns:a16="http://schemas.microsoft.com/office/drawing/2014/main" id="{DFDC348D-36E1-4AC9-8852-6BAC83B3D30B}"/>
              </a:ext>
            </a:extLst>
          </p:cNvPr>
          <p:cNvSpPr>
            <a:spLocks noGrp="1"/>
          </p:cNvSpPr>
          <p:nvPr>
            <p:ph idx="1"/>
          </p:nvPr>
        </p:nvSpPr>
        <p:spPr/>
        <p:txBody>
          <a:bodyPr/>
          <a:lstStyle/>
          <a:p>
            <a:r>
              <a:rPr lang="en-US" dirty="0"/>
              <a:t>In 1934 Congress passed the Johnson Debt Default Act.</a:t>
            </a:r>
          </a:p>
          <a:p>
            <a:r>
              <a:rPr lang="en-US" dirty="0"/>
              <a:t>This made it impossible to give loans to countries that had not paid the U.S. back after WWI.</a:t>
            </a:r>
          </a:p>
          <a:p>
            <a:r>
              <a:rPr lang="en-US" dirty="0"/>
              <a:t>WE DID ARM CHINA…for awhile against the Japanese.  Not explicitly.  Remember we did not recognize the conflict.  However since Japan had not declared war </a:t>
            </a:r>
            <a:r>
              <a:rPr lang="en-US" i="1" dirty="0"/>
              <a:t>technically </a:t>
            </a:r>
            <a:r>
              <a:rPr lang="en-US" dirty="0"/>
              <a:t>we could sell weapons to China.</a:t>
            </a:r>
          </a:p>
          <a:p>
            <a:r>
              <a:rPr lang="en-US" dirty="0"/>
              <a:t>Roosevelt also called on “Peace Loving” nations to quarantine aggressor nations.</a:t>
            </a:r>
          </a:p>
        </p:txBody>
      </p:sp>
    </p:spTree>
    <p:extLst>
      <p:ext uri="{BB962C8B-B14F-4D97-AF65-F5344CB8AC3E}">
        <p14:creationId xmlns:p14="http://schemas.microsoft.com/office/powerpoint/2010/main" val="426497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33000" b="-3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18DE-5266-4078-99FB-7FE4C5D54076}"/>
              </a:ext>
            </a:extLst>
          </p:cNvPr>
          <p:cNvSpPr>
            <a:spLocks noGrp="1"/>
          </p:cNvSpPr>
          <p:nvPr>
            <p:ph type="title"/>
          </p:nvPr>
        </p:nvSpPr>
        <p:spPr/>
        <p:txBody>
          <a:bodyPr/>
          <a:lstStyle/>
          <a:p>
            <a:r>
              <a:rPr lang="en-US" dirty="0"/>
              <a:t>The Axis Threat</a:t>
            </a:r>
          </a:p>
        </p:txBody>
      </p:sp>
      <p:sp>
        <p:nvSpPr>
          <p:cNvPr id="3" name="Content Placeholder 2">
            <a:extLst>
              <a:ext uri="{FF2B5EF4-FFF2-40B4-BE49-F238E27FC236}">
                <a16:creationId xmlns:a16="http://schemas.microsoft.com/office/drawing/2014/main" id="{96BF300F-441F-47D7-9B37-6FC63511EB11}"/>
              </a:ext>
            </a:extLst>
          </p:cNvPr>
          <p:cNvSpPr>
            <a:spLocks noGrp="1"/>
          </p:cNvSpPr>
          <p:nvPr>
            <p:ph idx="1"/>
          </p:nvPr>
        </p:nvSpPr>
        <p:spPr/>
        <p:txBody>
          <a:bodyPr/>
          <a:lstStyle/>
          <a:p>
            <a:r>
              <a:rPr lang="en-US" dirty="0"/>
              <a:t>Cash and Carry</a:t>
            </a:r>
          </a:p>
          <a:p>
            <a:r>
              <a:rPr lang="en-US" dirty="0"/>
              <a:t>The Selective Training and Service Act</a:t>
            </a:r>
          </a:p>
          <a:p>
            <a:r>
              <a:rPr lang="en-US" dirty="0"/>
              <a:t>Roosevelt’s Third Term</a:t>
            </a:r>
          </a:p>
          <a:p>
            <a:r>
              <a:rPr lang="en-US" dirty="0"/>
              <a:t>Lend Lease</a:t>
            </a:r>
          </a:p>
        </p:txBody>
      </p:sp>
    </p:spTree>
    <p:extLst>
      <p:ext uri="{BB962C8B-B14F-4D97-AF65-F5344CB8AC3E}">
        <p14:creationId xmlns:p14="http://schemas.microsoft.com/office/powerpoint/2010/main" val="3049279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4EAD-E031-48D4-950A-040BD3091AB8}"/>
              </a:ext>
            </a:extLst>
          </p:cNvPr>
          <p:cNvSpPr>
            <a:spLocks noGrp="1"/>
          </p:cNvSpPr>
          <p:nvPr>
            <p:ph type="title"/>
          </p:nvPr>
        </p:nvSpPr>
        <p:spPr/>
        <p:txBody>
          <a:bodyPr/>
          <a:lstStyle/>
          <a:p>
            <a:r>
              <a:rPr lang="en-US" dirty="0"/>
              <a:t>The Atlantic Charter</a:t>
            </a:r>
          </a:p>
        </p:txBody>
      </p:sp>
      <p:sp>
        <p:nvSpPr>
          <p:cNvPr id="3" name="Content Placeholder 2">
            <a:extLst>
              <a:ext uri="{FF2B5EF4-FFF2-40B4-BE49-F238E27FC236}">
                <a16:creationId xmlns:a16="http://schemas.microsoft.com/office/drawing/2014/main" id="{9D585E0C-D156-40AE-98D4-6BE6F1FF1706}"/>
              </a:ext>
            </a:extLst>
          </p:cNvPr>
          <p:cNvSpPr>
            <a:spLocks noGrp="1"/>
          </p:cNvSpPr>
          <p:nvPr>
            <p:ph idx="1"/>
          </p:nvPr>
        </p:nvSpPr>
        <p:spPr/>
        <p:txBody>
          <a:bodyPr/>
          <a:lstStyle/>
          <a:p>
            <a:r>
              <a:rPr lang="en-US" dirty="0"/>
              <a:t>Churchill and Roosevelt meet secretly on a U.S. battleship in Canada</a:t>
            </a:r>
          </a:p>
          <a:p>
            <a:r>
              <a:rPr lang="en-US" dirty="0"/>
              <a:t>The Atlantic Charter is basically the beginning of the United Nations.</a:t>
            </a:r>
          </a:p>
          <a:p>
            <a:r>
              <a:rPr lang="en-US" dirty="0"/>
              <a:t>And now the countries standing up to the Axis powers would be known as the Allies.</a:t>
            </a:r>
          </a:p>
        </p:txBody>
      </p:sp>
    </p:spTree>
    <p:extLst>
      <p:ext uri="{BB962C8B-B14F-4D97-AF65-F5344CB8AC3E}">
        <p14:creationId xmlns:p14="http://schemas.microsoft.com/office/powerpoint/2010/main" val="275120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22DC-CD46-4A57-A6B6-9CA1E28C11CE}"/>
              </a:ext>
            </a:extLst>
          </p:cNvPr>
          <p:cNvSpPr>
            <a:spLocks noGrp="1"/>
          </p:cNvSpPr>
          <p:nvPr>
            <p:ph type="title"/>
          </p:nvPr>
        </p:nvSpPr>
        <p:spPr/>
        <p:txBody>
          <a:bodyPr/>
          <a:lstStyle/>
          <a:p>
            <a:r>
              <a:rPr lang="en-US" dirty="0"/>
              <a:t>The Greer</a:t>
            </a:r>
          </a:p>
        </p:txBody>
      </p:sp>
      <p:sp>
        <p:nvSpPr>
          <p:cNvPr id="3" name="Content Placeholder 2">
            <a:extLst>
              <a:ext uri="{FF2B5EF4-FFF2-40B4-BE49-F238E27FC236}">
                <a16:creationId xmlns:a16="http://schemas.microsoft.com/office/drawing/2014/main" id="{48DCEC82-35CD-4211-BFAF-DBEFA3436931}"/>
              </a:ext>
            </a:extLst>
          </p:cNvPr>
          <p:cNvSpPr>
            <a:spLocks noGrp="1"/>
          </p:cNvSpPr>
          <p:nvPr>
            <p:ph idx="1"/>
          </p:nvPr>
        </p:nvSpPr>
        <p:spPr/>
        <p:txBody>
          <a:bodyPr/>
          <a:lstStyle/>
          <a:p>
            <a:r>
              <a:rPr lang="en-US" dirty="0"/>
              <a:t>The Greer was a U.S. destroyer fired upon by a German Submarine</a:t>
            </a:r>
          </a:p>
          <a:p>
            <a:r>
              <a:rPr lang="en-US" dirty="0"/>
              <a:t>Then the Nazis sank the Merchant Ship Pink Star off of Greenland</a:t>
            </a:r>
          </a:p>
          <a:p>
            <a:r>
              <a:rPr lang="en-US" dirty="0"/>
              <a:t>Next the Nazis sank the destroyer Kearny</a:t>
            </a:r>
          </a:p>
          <a:p>
            <a:r>
              <a:rPr lang="en-US" dirty="0"/>
              <a:t>The next ship attacked and sunk by Germany was Reuben James.</a:t>
            </a:r>
          </a:p>
          <a:p>
            <a:r>
              <a:rPr lang="en-US" dirty="0"/>
              <a:t>Roosevelt gave the orders that U.S. ships could defend themselves</a:t>
            </a:r>
          </a:p>
          <a:p>
            <a:endParaRPr lang="en-US" dirty="0"/>
          </a:p>
        </p:txBody>
      </p:sp>
    </p:spTree>
    <p:extLst>
      <p:ext uri="{BB962C8B-B14F-4D97-AF65-F5344CB8AC3E}">
        <p14:creationId xmlns:p14="http://schemas.microsoft.com/office/powerpoint/2010/main" val="213311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E272-57DE-4350-A409-89B95CABD9F1}"/>
              </a:ext>
            </a:extLst>
          </p:cNvPr>
          <p:cNvSpPr>
            <a:spLocks noGrp="1"/>
          </p:cNvSpPr>
          <p:nvPr>
            <p:ph type="title"/>
          </p:nvPr>
        </p:nvSpPr>
        <p:spPr/>
        <p:txBody>
          <a:bodyPr/>
          <a:lstStyle/>
          <a:p>
            <a:r>
              <a:rPr lang="en-US" dirty="0"/>
              <a:t>Japan Attacks The United States (of America)</a:t>
            </a:r>
          </a:p>
        </p:txBody>
      </p:sp>
      <p:sp>
        <p:nvSpPr>
          <p:cNvPr id="3" name="Content Placeholder 2">
            <a:extLst>
              <a:ext uri="{FF2B5EF4-FFF2-40B4-BE49-F238E27FC236}">
                <a16:creationId xmlns:a16="http://schemas.microsoft.com/office/drawing/2014/main" id="{05896FD7-287C-4209-95C7-94836202103A}"/>
              </a:ext>
            </a:extLst>
          </p:cNvPr>
          <p:cNvSpPr>
            <a:spLocks noGrp="1"/>
          </p:cNvSpPr>
          <p:nvPr>
            <p:ph idx="1"/>
          </p:nvPr>
        </p:nvSpPr>
        <p:spPr/>
        <p:txBody>
          <a:bodyPr/>
          <a:lstStyle/>
          <a:p>
            <a:r>
              <a:rPr lang="en-US" dirty="0"/>
              <a:t>Japan was pretty busy messing up Asia.</a:t>
            </a:r>
          </a:p>
          <a:p>
            <a:r>
              <a:rPr lang="en-US" dirty="0"/>
              <a:t>Japan was making moves to take European (mostly British and French) colonies in Asia.</a:t>
            </a:r>
          </a:p>
          <a:p>
            <a:r>
              <a:rPr lang="en-US" dirty="0"/>
              <a:t>The only real power in the area was the U.S.  No U.S. territories were attacked however we were selling them oil and steel.  Which they were using to wage attacks in Asia.</a:t>
            </a:r>
          </a:p>
          <a:p>
            <a:r>
              <a:rPr lang="en-US" dirty="0"/>
              <a:t>So we stopped.  Japan had a choice to stop the attacks on Asia, capture Indonesian Oil fields or something else…</a:t>
            </a:r>
          </a:p>
        </p:txBody>
      </p:sp>
    </p:spTree>
    <p:extLst>
      <p:ext uri="{BB962C8B-B14F-4D97-AF65-F5344CB8AC3E}">
        <p14:creationId xmlns:p14="http://schemas.microsoft.com/office/powerpoint/2010/main" val="417921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593</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WW II Part 2</vt:lpstr>
      <vt:lpstr>Isolationism</vt:lpstr>
      <vt:lpstr>PowerPoint Presentation</vt:lpstr>
      <vt:lpstr>Isolationism Part 2</vt:lpstr>
      <vt:lpstr>Isolationism Part 3</vt:lpstr>
      <vt:lpstr>The Axis Threat</vt:lpstr>
      <vt:lpstr>The Atlantic Charter</vt:lpstr>
      <vt:lpstr>The Greer</vt:lpstr>
      <vt:lpstr>Japan Attacks The United States (of America)</vt:lpstr>
      <vt:lpstr>Pearl Harbor (soon)</vt:lpstr>
      <vt:lpstr>In the next installment…</vt:lpstr>
      <vt:lpstr>Vocabulary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 II Part 2</dc:title>
  <dc:creator>Timothy S. Petraitis</dc:creator>
  <cp:lastModifiedBy>Timothy S. Petraitis</cp:lastModifiedBy>
  <cp:revision>6</cp:revision>
  <dcterms:created xsi:type="dcterms:W3CDTF">2018-02-21T23:50:02Z</dcterms:created>
  <dcterms:modified xsi:type="dcterms:W3CDTF">2018-02-22T12:43:10Z</dcterms:modified>
</cp:coreProperties>
</file>