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68" d="100"/>
          <a:sy n="68" d="100"/>
        </p:scale>
        <p:origin x="9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F4472-3CA6-4756-AA7E-0707E8AF32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386173-FE27-429B-9BD5-9F50B9A67D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5A30DA-A6D3-457D-8E5F-3FB52AFB1E9D}"/>
              </a:ext>
            </a:extLst>
          </p:cNvPr>
          <p:cNvSpPr>
            <a:spLocks noGrp="1"/>
          </p:cNvSpPr>
          <p:nvPr>
            <p:ph type="dt" sz="half" idx="10"/>
          </p:nvPr>
        </p:nvSpPr>
        <p:spPr/>
        <p:txBody>
          <a:bodyPr/>
          <a:lstStyle/>
          <a:p>
            <a:fld id="{F5E4463D-737E-429C-9BE5-C6D887098A1E}" type="datetimeFigureOut">
              <a:rPr lang="en-US" smtClean="0"/>
              <a:t>3/12/2018</a:t>
            </a:fld>
            <a:endParaRPr lang="en-US"/>
          </a:p>
        </p:txBody>
      </p:sp>
      <p:sp>
        <p:nvSpPr>
          <p:cNvPr id="5" name="Footer Placeholder 4">
            <a:extLst>
              <a:ext uri="{FF2B5EF4-FFF2-40B4-BE49-F238E27FC236}">
                <a16:creationId xmlns:a16="http://schemas.microsoft.com/office/drawing/2014/main" id="{5041C968-6264-4515-84E5-A8029E8E2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A8CD3-5FAC-4965-9529-721F32679DC0}"/>
              </a:ext>
            </a:extLst>
          </p:cNvPr>
          <p:cNvSpPr>
            <a:spLocks noGrp="1"/>
          </p:cNvSpPr>
          <p:nvPr>
            <p:ph type="sldNum" sz="quarter" idx="12"/>
          </p:nvPr>
        </p:nvSpPr>
        <p:spPr/>
        <p:txBody>
          <a:bodyPr/>
          <a:lstStyle/>
          <a:p>
            <a:fld id="{FEFB8BF1-1ABB-472F-A948-AED5B13F7551}" type="slidenum">
              <a:rPr lang="en-US" smtClean="0"/>
              <a:t>‹#›</a:t>
            </a:fld>
            <a:endParaRPr lang="en-US"/>
          </a:p>
        </p:txBody>
      </p:sp>
    </p:spTree>
    <p:extLst>
      <p:ext uri="{BB962C8B-B14F-4D97-AF65-F5344CB8AC3E}">
        <p14:creationId xmlns:p14="http://schemas.microsoft.com/office/powerpoint/2010/main" val="9874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02872-BF4D-4575-870E-FC2A683940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D82C32-0A17-4791-9233-F8F3386FD6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47F6A-4D79-4EB3-B43F-86FAD9E262F4}"/>
              </a:ext>
            </a:extLst>
          </p:cNvPr>
          <p:cNvSpPr>
            <a:spLocks noGrp="1"/>
          </p:cNvSpPr>
          <p:nvPr>
            <p:ph type="dt" sz="half" idx="10"/>
          </p:nvPr>
        </p:nvSpPr>
        <p:spPr/>
        <p:txBody>
          <a:bodyPr/>
          <a:lstStyle/>
          <a:p>
            <a:fld id="{F5E4463D-737E-429C-9BE5-C6D887098A1E}" type="datetimeFigureOut">
              <a:rPr lang="en-US" smtClean="0"/>
              <a:t>3/12/2018</a:t>
            </a:fld>
            <a:endParaRPr lang="en-US"/>
          </a:p>
        </p:txBody>
      </p:sp>
      <p:sp>
        <p:nvSpPr>
          <p:cNvPr id="5" name="Footer Placeholder 4">
            <a:extLst>
              <a:ext uri="{FF2B5EF4-FFF2-40B4-BE49-F238E27FC236}">
                <a16:creationId xmlns:a16="http://schemas.microsoft.com/office/drawing/2014/main" id="{9F367AF2-76D7-4F32-AC2E-82A8C57E6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E3C52-3E5D-46D7-8AFA-DD96DC4D9B2A}"/>
              </a:ext>
            </a:extLst>
          </p:cNvPr>
          <p:cNvSpPr>
            <a:spLocks noGrp="1"/>
          </p:cNvSpPr>
          <p:nvPr>
            <p:ph type="sldNum" sz="quarter" idx="12"/>
          </p:nvPr>
        </p:nvSpPr>
        <p:spPr/>
        <p:txBody>
          <a:bodyPr/>
          <a:lstStyle/>
          <a:p>
            <a:fld id="{FEFB8BF1-1ABB-472F-A948-AED5B13F7551}" type="slidenum">
              <a:rPr lang="en-US" smtClean="0"/>
              <a:t>‹#›</a:t>
            </a:fld>
            <a:endParaRPr lang="en-US"/>
          </a:p>
        </p:txBody>
      </p:sp>
    </p:spTree>
    <p:extLst>
      <p:ext uri="{BB962C8B-B14F-4D97-AF65-F5344CB8AC3E}">
        <p14:creationId xmlns:p14="http://schemas.microsoft.com/office/powerpoint/2010/main" val="264223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10482F-D08D-4763-B6CB-AEA4C4AB0E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064DEA-42BB-4EF0-A9CC-1CCC8759E2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6F3E1-E84A-49A6-AE38-DD94C4EF954B}"/>
              </a:ext>
            </a:extLst>
          </p:cNvPr>
          <p:cNvSpPr>
            <a:spLocks noGrp="1"/>
          </p:cNvSpPr>
          <p:nvPr>
            <p:ph type="dt" sz="half" idx="10"/>
          </p:nvPr>
        </p:nvSpPr>
        <p:spPr/>
        <p:txBody>
          <a:bodyPr/>
          <a:lstStyle/>
          <a:p>
            <a:fld id="{F5E4463D-737E-429C-9BE5-C6D887098A1E}" type="datetimeFigureOut">
              <a:rPr lang="en-US" smtClean="0"/>
              <a:t>3/12/2018</a:t>
            </a:fld>
            <a:endParaRPr lang="en-US"/>
          </a:p>
        </p:txBody>
      </p:sp>
      <p:sp>
        <p:nvSpPr>
          <p:cNvPr id="5" name="Footer Placeholder 4">
            <a:extLst>
              <a:ext uri="{FF2B5EF4-FFF2-40B4-BE49-F238E27FC236}">
                <a16:creationId xmlns:a16="http://schemas.microsoft.com/office/drawing/2014/main" id="{E8F3B3EA-076A-4208-BF85-D67D7C1BF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91F59-237E-44F1-9685-3595DF077CF8}"/>
              </a:ext>
            </a:extLst>
          </p:cNvPr>
          <p:cNvSpPr>
            <a:spLocks noGrp="1"/>
          </p:cNvSpPr>
          <p:nvPr>
            <p:ph type="sldNum" sz="quarter" idx="12"/>
          </p:nvPr>
        </p:nvSpPr>
        <p:spPr/>
        <p:txBody>
          <a:bodyPr/>
          <a:lstStyle/>
          <a:p>
            <a:fld id="{FEFB8BF1-1ABB-472F-A948-AED5B13F7551}" type="slidenum">
              <a:rPr lang="en-US" smtClean="0"/>
              <a:t>‹#›</a:t>
            </a:fld>
            <a:endParaRPr lang="en-US"/>
          </a:p>
        </p:txBody>
      </p:sp>
    </p:spTree>
    <p:extLst>
      <p:ext uri="{BB962C8B-B14F-4D97-AF65-F5344CB8AC3E}">
        <p14:creationId xmlns:p14="http://schemas.microsoft.com/office/powerpoint/2010/main" val="209856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B4B9-AC29-40C0-A466-AF61655136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D9994-7A23-42F4-B398-E880528E7B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E639E-B1D7-4773-B1C6-8109B9656857}"/>
              </a:ext>
            </a:extLst>
          </p:cNvPr>
          <p:cNvSpPr>
            <a:spLocks noGrp="1"/>
          </p:cNvSpPr>
          <p:nvPr>
            <p:ph type="dt" sz="half" idx="10"/>
          </p:nvPr>
        </p:nvSpPr>
        <p:spPr/>
        <p:txBody>
          <a:bodyPr/>
          <a:lstStyle/>
          <a:p>
            <a:fld id="{F5E4463D-737E-429C-9BE5-C6D887098A1E}" type="datetimeFigureOut">
              <a:rPr lang="en-US" smtClean="0"/>
              <a:t>3/12/2018</a:t>
            </a:fld>
            <a:endParaRPr lang="en-US"/>
          </a:p>
        </p:txBody>
      </p:sp>
      <p:sp>
        <p:nvSpPr>
          <p:cNvPr id="5" name="Footer Placeholder 4">
            <a:extLst>
              <a:ext uri="{FF2B5EF4-FFF2-40B4-BE49-F238E27FC236}">
                <a16:creationId xmlns:a16="http://schemas.microsoft.com/office/drawing/2014/main" id="{9FBF4D93-AE39-4C89-94D3-668DCDD06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A2724-944E-4A0D-8985-9FA17E60277C}"/>
              </a:ext>
            </a:extLst>
          </p:cNvPr>
          <p:cNvSpPr>
            <a:spLocks noGrp="1"/>
          </p:cNvSpPr>
          <p:nvPr>
            <p:ph type="sldNum" sz="quarter" idx="12"/>
          </p:nvPr>
        </p:nvSpPr>
        <p:spPr/>
        <p:txBody>
          <a:bodyPr/>
          <a:lstStyle/>
          <a:p>
            <a:fld id="{FEFB8BF1-1ABB-472F-A948-AED5B13F7551}" type="slidenum">
              <a:rPr lang="en-US" smtClean="0"/>
              <a:t>‹#›</a:t>
            </a:fld>
            <a:endParaRPr lang="en-US"/>
          </a:p>
        </p:txBody>
      </p:sp>
    </p:spTree>
    <p:extLst>
      <p:ext uri="{BB962C8B-B14F-4D97-AF65-F5344CB8AC3E}">
        <p14:creationId xmlns:p14="http://schemas.microsoft.com/office/powerpoint/2010/main" val="163105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E9A6A-1C92-49E0-BAA3-E859422D81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781ECA-AEB5-40A5-BD25-12E9661A68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2CE3E4-63A6-4CE7-8020-E1784F53C02F}"/>
              </a:ext>
            </a:extLst>
          </p:cNvPr>
          <p:cNvSpPr>
            <a:spLocks noGrp="1"/>
          </p:cNvSpPr>
          <p:nvPr>
            <p:ph type="dt" sz="half" idx="10"/>
          </p:nvPr>
        </p:nvSpPr>
        <p:spPr/>
        <p:txBody>
          <a:bodyPr/>
          <a:lstStyle/>
          <a:p>
            <a:fld id="{F5E4463D-737E-429C-9BE5-C6D887098A1E}" type="datetimeFigureOut">
              <a:rPr lang="en-US" smtClean="0"/>
              <a:t>3/12/2018</a:t>
            </a:fld>
            <a:endParaRPr lang="en-US"/>
          </a:p>
        </p:txBody>
      </p:sp>
      <p:sp>
        <p:nvSpPr>
          <p:cNvPr id="5" name="Footer Placeholder 4">
            <a:extLst>
              <a:ext uri="{FF2B5EF4-FFF2-40B4-BE49-F238E27FC236}">
                <a16:creationId xmlns:a16="http://schemas.microsoft.com/office/drawing/2014/main" id="{E02FDCE8-47E4-444E-81D6-D7EDCEC3E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4C8E22-D2F8-42BF-9641-ADACF39EB277}"/>
              </a:ext>
            </a:extLst>
          </p:cNvPr>
          <p:cNvSpPr>
            <a:spLocks noGrp="1"/>
          </p:cNvSpPr>
          <p:nvPr>
            <p:ph type="sldNum" sz="quarter" idx="12"/>
          </p:nvPr>
        </p:nvSpPr>
        <p:spPr/>
        <p:txBody>
          <a:bodyPr/>
          <a:lstStyle/>
          <a:p>
            <a:fld id="{FEFB8BF1-1ABB-472F-A948-AED5B13F7551}" type="slidenum">
              <a:rPr lang="en-US" smtClean="0"/>
              <a:t>‹#›</a:t>
            </a:fld>
            <a:endParaRPr lang="en-US"/>
          </a:p>
        </p:txBody>
      </p:sp>
    </p:spTree>
    <p:extLst>
      <p:ext uri="{BB962C8B-B14F-4D97-AF65-F5344CB8AC3E}">
        <p14:creationId xmlns:p14="http://schemas.microsoft.com/office/powerpoint/2010/main" val="306459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3F16-F192-4197-BC50-EAF0CF0BB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7AA121-5AD1-4739-BC86-EA21F86576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99F663-18CD-4A6C-88A2-35BBF3E636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84ECAB-D806-4D42-8EE9-1534BAF17932}"/>
              </a:ext>
            </a:extLst>
          </p:cNvPr>
          <p:cNvSpPr>
            <a:spLocks noGrp="1"/>
          </p:cNvSpPr>
          <p:nvPr>
            <p:ph type="dt" sz="half" idx="10"/>
          </p:nvPr>
        </p:nvSpPr>
        <p:spPr/>
        <p:txBody>
          <a:bodyPr/>
          <a:lstStyle/>
          <a:p>
            <a:fld id="{F5E4463D-737E-429C-9BE5-C6D887098A1E}" type="datetimeFigureOut">
              <a:rPr lang="en-US" smtClean="0"/>
              <a:t>3/12/2018</a:t>
            </a:fld>
            <a:endParaRPr lang="en-US"/>
          </a:p>
        </p:txBody>
      </p:sp>
      <p:sp>
        <p:nvSpPr>
          <p:cNvPr id="6" name="Footer Placeholder 5">
            <a:extLst>
              <a:ext uri="{FF2B5EF4-FFF2-40B4-BE49-F238E27FC236}">
                <a16:creationId xmlns:a16="http://schemas.microsoft.com/office/drawing/2014/main" id="{B7692F98-E4DD-442D-ADB1-25EDE48BB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10B0B-7D77-4C05-848B-F0427A0D8DAF}"/>
              </a:ext>
            </a:extLst>
          </p:cNvPr>
          <p:cNvSpPr>
            <a:spLocks noGrp="1"/>
          </p:cNvSpPr>
          <p:nvPr>
            <p:ph type="sldNum" sz="quarter" idx="12"/>
          </p:nvPr>
        </p:nvSpPr>
        <p:spPr/>
        <p:txBody>
          <a:bodyPr/>
          <a:lstStyle/>
          <a:p>
            <a:fld id="{FEFB8BF1-1ABB-472F-A948-AED5B13F7551}" type="slidenum">
              <a:rPr lang="en-US" smtClean="0"/>
              <a:t>‹#›</a:t>
            </a:fld>
            <a:endParaRPr lang="en-US"/>
          </a:p>
        </p:txBody>
      </p:sp>
    </p:spTree>
    <p:extLst>
      <p:ext uri="{BB962C8B-B14F-4D97-AF65-F5344CB8AC3E}">
        <p14:creationId xmlns:p14="http://schemas.microsoft.com/office/powerpoint/2010/main" val="4049045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909A-81B3-4E9A-801A-425AC7F3BC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E3267-0835-4392-965A-6B16F2744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AF48DC-0059-48A4-B6A8-A55E70CE5B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D77EBE-716D-4B4D-A4BA-685A4B29B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35EAE4-5330-42CE-9A57-A7993F8398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B8E047-E1E1-4F81-AC57-FB57EC8C3787}"/>
              </a:ext>
            </a:extLst>
          </p:cNvPr>
          <p:cNvSpPr>
            <a:spLocks noGrp="1"/>
          </p:cNvSpPr>
          <p:nvPr>
            <p:ph type="dt" sz="half" idx="10"/>
          </p:nvPr>
        </p:nvSpPr>
        <p:spPr/>
        <p:txBody>
          <a:bodyPr/>
          <a:lstStyle/>
          <a:p>
            <a:fld id="{F5E4463D-737E-429C-9BE5-C6D887098A1E}" type="datetimeFigureOut">
              <a:rPr lang="en-US" smtClean="0"/>
              <a:t>3/12/2018</a:t>
            </a:fld>
            <a:endParaRPr lang="en-US"/>
          </a:p>
        </p:txBody>
      </p:sp>
      <p:sp>
        <p:nvSpPr>
          <p:cNvPr id="8" name="Footer Placeholder 7">
            <a:extLst>
              <a:ext uri="{FF2B5EF4-FFF2-40B4-BE49-F238E27FC236}">
                <a16:creationId xmlns:a16="http://schemas.microsoft.com/office/drawing/2014/main" id="{53184356-5620-4D05-8262-19453A7F13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B4E522-648D-4134-B915-E98294C85D86}"/>
              </a:ext>
            </a:extLst>
          </p:cNvPr>
          <p:cNvSpPr>
            <a:spLocks noGrp="1"/>
          </p:cNvSpPr>
          <p:nvPr>
            <p:ph type="sldNum" sz="quarter" idx="12"/>
          </p:nvPr>
        </p:nvSpPr>
        <p:spPr/>
        <p:txBody>
          <a:bodyPr/>
          <a:lstStyle/>
          <a:p>
            <a:fld id="{FEFB8BF1-1ABB-472F-A948-AED5B13F7551}" type="slidenum">
              <a:rPr lang="en-US" smtClean="0"/>
              <a:t>‹#›</a:t>
            </a:fld>
            <a:endParaRPr lang="en-US"/>
          </a:p>
        </p:txBody>
      </p:sp>
    </p:spTree>
    <p:extLst>
      <p:ext uri="{BB962C8B-B14F-4D97-AF65-F5344CB8AC3E}">
        <p14:creationId xmlns:p14="http://schemas.microsoft.com/office/powerpoint/2010/main" val="159394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A163-BE45-4EA7-9AC5-78DC4EAE78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F16CD9-3230-4A71-980B-DDB6BE75FE4B}"/>
              </a:ext>
            </a:extLst>
          </p:cNvPr>
          <p:cNvSpPr>
            <a:spLocks noGrp="1"/>
          </p:cNvSpPr>
          <p:nvPr>
            <p:ph type="dt" sz="half" idx="10"/>
          </p:nvPr>
        </p:nvSpPr>
        <p:spPr/>
        <p:txBody>
          <a:bodyPr/>
          <a:lstStyle/>
          <a:p>
            <a:fld id="{F5E4463D-737E-429C-9BE5-C6D887098A1E}" type="datetimeFigureOut">
              <a:rPr lang="en-US" smtClean="0"/>
              <a:t>3/12/2018</a:t>
            </a:fld>
            <a:endParaRPr lang="en-US"/>
          </a:p>
        </p:txBody>
      </p:sp>
      <p:sp>
        <p:nvSpPr>
          <p:cNvPr id="4" name="Footer Placeholder 3">
            <a:extLst>
              <a:ext uri="{FF2B5EF4-FFF2-40B4-BE49-F238E27FC236}">
                <a16:creationId xmlns:a16="http://schemas.microsoft.com/office/drawing/2014/main" id="{2D89552B-A8F2-4C1C-9996-024BF013F2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450D8B-FB85-4734-A987-2D36A9D7D8E6}"/>
              </a:ext>
            </a:extLst>
          </p:cNvPr>
          <p:cNvSpPr>
            <a:spLocks noGrp="1"/>
          </p:cNvSpPr>
          <p:nvPr>
            <p:ph type="sldNum" sz="quarter" idx="12"/>
          </p:nvPr>
        </p:nvSpPr>
        <p:spPr/>
        <p:txBody>
          <a:bodyPr/>
          <a:lstStyle/>
          <a:p>
            <a:fld id="{FEFB8BF1-1ABB-472F-A948-AED5B13F7551}" type="slidenum">
              <a:rPr lang="en-US" smtClean="0"/>
              <a:t>‹#›</a:t>
            </a:fld>
            <a:endParaRPr lang="en-US"/>
          </a:p>
        </p:txBody>
      </p:sp>
    </p:spTree>
    <p:extLst>
      <p:ext uri="{BB962C8B-B14F-4D97-AF65-F5344CB8AC3E}">
        <p14:creationId xmlns:p14="http://schemas.microsoft.com/office/powerpoint/2010/main" val="328150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63D8E-7B78-420C-B6D9-B403D82DE96E}"/>
              </a:ext>
            </a:extLst>
          </p:cNvPr>
          <p:cNvSpPr>
            <a:spLocks noGrp="1"/>
          </p:cNvSpPr>
          <p:nvPr>
            <p:ph type="dt" sz="half" idx="10"/>
          </p:nvPr>
        </p:nvSpPr>
        <p:spPr/>
        <p:txBody>
          <a:bodyPr/>
          <a:lstStyle/>
          <a:p>
            <a:fld id="{F5E4463D-737E-429C-9BE5-C6D887098A1E}" type="datetimeFigureOut">
              <a:rPr lang="en-US" smtClean="0"/>
              <a:t>3/12/2018</a:t>
            </a:fld>
            <a:endParaRPr lang="en-US"/>
          </a:p>
        </p:txBody>
      </p:sp>
      <p:sp>
        <p:nvSpPr>
          <p:cNvPr id="3" name="Footer Placeholder 2">
            <a:extLst>
              <a:ext uri="{FF2B5EF4-FFF2-40B4-BE49-F238E27FC236}">
                <a16:creationId xmlns:a16="http://schemas.microsoft.com/office/drawing/2014/main" id="{A847BBD4-E812-4AE4-A4C8-F8E126D56F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C64412-6F96-4B71-8CA0-898C60D5056E}"/>
              </a:ext>
            </a:extLst>
          </p:cNvPr>
          <p:cNvSpPr>
            <a:spLocks noGrp="1"/>
          </p:cNvSpPr>
          <p:nvPr>
            <p:ph type="sldNum" sz="quarter" idx="12"/>
          </p:nvPr>
        </p:nvSpPr>
        <p:spPr/>
        <p:txBody>
          <a:bodyPr/>
          <a:lstStyle/>
          <a:p>
            <a:fld id="{FEFB8BF1-1ABB-472F-A948-AED5B13F7551}" type="slidenum">
              <a:rPr lang="en-US" smtClean="0"/>
              <a:t>‹#›</a:t>
            </a:fld>
            <a:endParaRPr lang="en-US"/>
          </a:p>
        </p:txBody>
      </p:sp>
    </p:spTree>
    <p:extLst>
      <p:ext uri="{BB962C8B-B14F-4D97-AF65-F5344CB8AC3E}">
        <p14:creationId xmlns:p14="http://schemas.microsoft.com/office/powerpoint/2010/main" val="426793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21A0-E7FA-480F-97A7-8187B1AF3E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1AB484-B93A-46F2-8AEE-27EAB1D03D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BA5AD9-54D3-44FE-9C95-12C36374C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0606F0-3118-41A8-A3FC-520E19536197}"/>
              </a:ext>
            </a:extLst>
          </p:cNvPr>
          <p:cNvSpPr>
            <a:spLocks noGrp="1"/>
          </p:cNvSpPr>
          <p:nvPr>
            <p:ph type="dt" sz="half" idx="10"/>
          </p:nvPr>
        </p:nvSpPr>
        <p:spPr/>
        <p:txBody>
          <a:bodyPr/>
          <a:lstStyle/>
          <a:p>
            <a:fld id="{F5E4463D-737E-429C-9BE5-C6D887098A1E}" type="datetimeFigureOut">
              <a:rPr lang="en-US" smtClean="0"/>
              <a:t>3/12/2018</a:t>
            </a:fld>
            <a:endParaRPr lang="en-US"/>
          </a:p>
        </p:txBody>
      </p:sp>
      <p:sp>
        <p:nvSpPr>
          <p:cNvPr id="6" name="Footer Placeholder 5">
            <a:extLst>
              <a:ext uri="{FF2B5EF4-FFF2-40B4-BE49-F238E27FC236}">
                <a16:creationId xmlns:a16="http://schemas.microsoft.com/office/drawing/2014/main" id="{9322677B-ED9D-4FF5-885C-FC3B1EC45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7C42F-2D86-4E15-9A8D-8668CC65B235}"/>
              </a:ext>
            </a:extLst>
          </p:cNvPr>
          <p:cNvSpPr>
            <a:spLocks noGrp="1"/>
          </p:cNvSpPr>
          <p:nvPr>
            <p:ph type="sldNum" sz="quarter" idx="12"/>
          </p:nvPr>
        </p:nvSpPr>
        <p:spPr/>
        <p:txBody>
          <a:bodyPr/>
          <a:lstStyle/>
          <a:p>
            <a:fld id="{FEFB8BF1-1ABB-472F-A948-AED5B13F7551}" type="slidenum">
              <a:rPr lang="en-US" smtClean="0"/>
              <a:t>‹#›</a:t>
            </a:fld>
            <a:endParaRPr lang="en-US"/>
          </a:p>
        </p:txBody>
      </p:sp>
    </p:spTree>
    <p:extLst>
      <p:ext uri="{BB962C8B-B14F-4D97-AF65-F5344CB8AC3E}">
        <p14:creationId xmlns:p14="http://schemas.microsoft.com/office/powerpoint/2010/main" val="214077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9ED0-213D-4526-90D9-0A456238B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348EB1-50C0-43E5-B114-1F4E35C040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0A48C0-C585-4B08-AB7D-0C89EFEB4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8A5DA7-BF7E-4EBD-BD22-74E89DD2BC2D}"/>
              </a:ext>
            </a:extLst>
          </p:cNvPr>
          <p:cNvSpPr>
            <a:spLocks noGrp="1"/>
          </p:cNvSpPr>
          <p:nvPr>
            <p:ph type="dt" sz="half" idx="10"/>
          </p:nvPr>
        </p:nvSpPr>
        <p:spPr/>
        <p:txBody>
          <a:bodyPr/>
          <a:lstStyle/>
          <a:p>
            <a:fld id="{F5E4463D-737E-429C-9BE5-C6D887098A1E}" type="datetimeFigureOut">
              <a:rPr lang="en-US" smtClean="0"/>
              <a:t>3/12/2018</a:t>
            </a:fld>
            <a:endParaRPr lang="en-US"/>
          </a:p>
        </p:txBody>
      </p:sp>
      <p:sp>
        <p:nvSpPr>
          <p:cNvPr id="6" name="Footer Placeholder 5">
            <a:extLst>
              <a:ext uri="{FF2B5EF4-FFF2-40B4-BE49-F238E27FC236}">
                <a16:creationId xmlns:a16="http://schemas.microsoft.com/office/drawing/2014/main" id="{552769F5-D1E4-4016-8297-D3261D147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1F2B94-AF1D-4234-9157-8BD127C54344}"/>
              </a:ext>
            </a:extLst>
          </p:cNvPr>
          <p:cNvSpPr>
            <a:spLocks noGrp="1"/>
          </p:cNvSpPr>
          <p:nvPr>
            <p:ph type="sldNum" sz="quarter" idx="12"/>
          </p:nvPr>
        </p:nvSpPr>
        <p:spPr/>
        <p:txBody>
          <a:bodyPr/>
          <a:lstStyle/>
          <a:p>
            <a:fld id="{FEFB8BF1-1ABB-472F-A948-AED5B13F7551}" type="slidenum">
              <a:rPr lang="en-US" smtClean="0"/>
              <a:t>‹#›</a:t>
            </a:fld>
            <a:endParaRPr lang="en-US"/>
          </a:p>
        </p:txBody>
      </p:sp>
    </p:spTree>
    <p:extLst>
      <p:ext uri="{BB962C8B-B14F-4D97-AF65-F5344CB8AC3E}">
        <p14:creationId xmlns:p14="http://schemas.microsoft.com/office/powerpoint/2010/main" val="178309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1EFCDC-3405-4207-A2C4-DD332A0AD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CF997B-CF8C-4B45-A117-04D7B597A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0041C-17FC-4DE2-B7A2-F63013E089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4463D-737E-429C-9BE5-C6D887098A1E}" type="datetimeFigureOut">
              <a:rPr lang="en-US" smtClean="0"/>
              <a:t>3/12/2018</a:t>
            </a:fld>
            <a:endParaRPr lang="en-US"/>
          </a:p>
        </p:txBody>
      </p:sp>
      <p:sp>
        <p:nvSpPr>
          <p:cNvPr id="5" name="Footer Placeholder 4">
            <a:extLst>
              <a:ext uri="{FF2B5EF4-FFF2-40B4-BE49-F238E27FC236}">
                <a16:creationId xmlns:a16="http://schemas.microsoft.com/office/drawing/2014/main" id="{71DE477B-0F89-4D6D-B75B-5AB72D41D4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9FD3C1-1A8A-42B2-8F00-58C4F3F67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B8BF1-1ABB-472F-A948-AED5B13F7551}" type="slidenum">
              <a:rPr lang="en-US" smtClean="0"/>
              <a:t>‹#›</a:t>
            </a:fld>
            <a:endParaRPr lang="en-US"/>
          </a:p>
        </p:txBody>
      </p:sp>
    </p:spTree>
    <p:extLst>
      <p:ext uri="{BB962C8B-B14F-4D97-AF65-F5344CB8AC3E}">
        <p14:creationId xmlns:p14="http://schemas.microsoft.com/office/powerpoint/2010/main" val="3322435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B3C45-6A39-4A8C-B6DA-9C1E7936C455}"/>
              </a:ext>
            </a:extLst>
          </p:cNvPr>
          <p:cNvSpPr>
            <a:spLocks noGrp="1"/>
          </p:cNvSpPr>
          <p:nvPr>
            <p:ph type="ctrTitle"/>
          </p:nvPr>
        </p:nvSpPr>
        <p:spPr/>
        <p:txBody>
          <a:bodyPr/>
          <a:lstStyle/>
          <a:p>
            <a:r>
              <a:rPr lang="en-US" dirty="0"/>
              <a:t>THE COLD WAR!</a:t>
            </a:r>
          </a:p>
        </p:txBody>
      </p:sp>
      <p:sp>
        <p:nvSpPr>
          <p:cNvPr id="3" name="Subtitle 2">
            <a:extLst>
              <a:ext uri="{FF2B5EF4-FFF2-40B4-BE49-F238E27FC236}">
                <a16:creationId xmlns:a16="http://schemas.microsoft.com/office/drawing/2014/main" id="{0CD28E7F-666A-47D1-AE95-C4D1D0F8D908}"/>
              </a:ext>
            </a:extLst>
          </p:cNvPr>
          <p:cNvSpPr>
            <a:spLocks noGrp="1"/>
          </p:cNvSpPr>
          <p:nvPr>
            <p:ph type="subTitle" idx="1"/>
          </p:nvPr>
        </p:nvSpPr>
        <p:spPr/>
        <p:txBody>
          <a:bodyPr/>
          <a:lstStyle/>
          <a:p>
            <a:r>
              <a:rPr lang="en-US" dirty="0" err="1"/>
              <a:t>brrrr</a:t>
            </a:r>
            <a:endParaRPr lang="en-US" dirty="0"/>
          </a:p>
        </p:txBody>
      </p:sp>
    </p:spTree>
    <p:extLst>
      <p:ext uri="{BB962C8B-B14F-4D97-AF65-F5344CB8AC3E}">
        <p14:creationId xmlns:p14="http://schemas.microsoft.com/office/powerpoint/2010/main" val="1580949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8747-60D0-4146-90FF-728BEE515A51}"/>
              </a:ext>
            </a:extLst>
          </p:cNvPr>
          <p:cNvSpPr>
            <a:spLocks noGrp="1"/>
          </p:cNvSpPr>
          <p:nvPr>
            <p:ph type="title"/>
          </p:nvPr>
        </p:nvSpPr>
        <p:spPr/>
        <p:txBody>
          <a:bodyPr/>
          <a:lstStyle/>
          <a:p>
            <a:r>
              <a:rPr lang="en-US" dirty="0"/>
              <a:t>NATO</a:t>
            </a:r>
          </a:p>
        </p:txBody>
      </p:sp>
      <p:sp>
        <p:nvSpPr>
          <p:cNvPr id="3" name="Content Placeholder 2">
            <a:extLst>
              <a:ext uri="{FF2B5EF4-FFF2-40B4-BE49-F238E27FC236}">
                <a16:creationId xmlns:a16="http://schemas.microsoft.com/office/drawing/2014/main" id="{42EDB03F-8B0C-4882-93A3-6BDE1AF26335}"/>
              </a:ext>
            </a:extLst>
          </p:cNvPr>
          <p:cNvSpPr>
            <a:spLocks noGrp="1"/>
          </p:cNvSpPr>
          <p:nvPr>
            <p:ph idx="1"/>
          </p:nvPr>
        </p:nvSpPr>
        <p:spPr/>
        <p:txBody>
          <a:bodyPr/>
          <a:lstStyle/>
          <a:p>
            <a:r>
              <a:rPr lang="en-US" dirty="0"/>
              <a:t>NATO stands for North Atlantic Treaty Organization</a:t>
            </a:r>
          </a:p>
          <a:p>
            <a:r>
              <a:rPr lang="en-US" dirty="0"/>
              <a:t>It is a Supranational organization with the goal of keeping the former Soviet Union and the current Russian Federation from expanding.</a:t>
            </a:r>
          </a:p>
          <a:p>
            <a:r>
              <a:rPr lang="en-US" dirty="0"/>
              <a:t>The original members were Belgium, Denmark, France, The U.K., Iceland, Italy, Luxembourg, the Netherlands, Norway, Portugal, The U.S. and Canada.</a:t>
            </a:r>
          </a:p>
          <a:p>
            <a:r>
              <a:rPr lang="en-US" dirty="0"/>
              <a:t>This was the first time in U.S. history that the U.S. had entered into a military alliance during peacetime.  </a:t>
            </a:r>
          </a:p>
        </p:txBody>
      </p:sp>
    </p:spTree>
    <p:extLst>
      <p:ext uri="{BB962C8B-B14F-4D97-AF65-F5344CB8AC3E}">
        <p14:creationId xmlns:p14="http://schemas.microsoft.com/office/powerpoint/2010/main" val="86331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0000" b="-6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8851-1DBA-463A-8125-404B24C1EB39}"/>
              </a:ext>
            </a:extLst>
          </p:cNvPr>
          <p:cNvSpPr>
            <a:spLocks noGrp="1"/>
          </p:cNvSpPr>
          <p:nvPr>
            <p:ph type="title"/>
          </p:nvPr>
        </p:nvSpPr>
        <p:spPr/>
        <p:txBody>
          <a:bodyPr/>
          <a:lstStyle/>
          <a:p>
            <a:r>
              <a:rPr lang="en-US" dirty="0"/>
              <a:t>The Cold War</a:t>
            </a:r>
          </a:p>
        </p:txBody>
      </p:sp>
      <p:sp>
        <p:nvSpPr>
          <p:cNvPr id="3" name="Content Placeholder 2">
            <a:extLst>
              <a:ext uri="{FF2B5EF4-FFF2-40B4-BE49-F238E27FC236}">
                <a16:creationId xmlns:a16="http://schemas.microsoft.com/office/drawing/2014/main" id="{F03B9B3C-B8C6-4DEC-8CEB-676B6B8EEE41}"/>
              </a:ext>
            </a:extLst>
          </p:cNvPr>
          <p:cNvSpPr>
            <a:spLocks noGrp="1"/>
          </p:cNvSpPr>
          <p:nvPr>
            <p:ph idx="1"/>
          </p:nvPr>
        </p:nvSpPr>
        <p:spPr/>
        <p:txBody>
          <a:bodyPr/>
          <a:lstStyle/>
          <a:p>
            <a:r>
              <a:rPr lang="en-US" dirty="0"/>
              <a:t>The cold war was fought for the domination of the Northern Wilderness.  Two great armies of men and beasts clashed upon the tundra!   Great Warriors rode astride polar bears wielding spears of clear ice and fought valiantly against the Walrus men of the Western Sea!  Shields were shattered as the Polar Bear riders drove the Walrus men back to the sea but just as it seemed imminent that the Polar Bear riders would win dominion over the lands and seas of the Northern Coast a great warm wind blew across the pole and the seas melted and Polar Bear riders and Walrus men cried out together only to have their words quickly silences by the rushing salt sea.  The first victims of the Cold War but certainly not the last!</a:t>
            </a:r>
          </a:p>
        </p:txBody>
      </p:sp>
    </p:spTree>
    <p:extLst>
      <p:ext uri="{BB962C8B-B14F-4D97-AF65-F5344CB8AC3E}">
        <p14:creationId xmlns:p14="http://schemas.microsoft.com/office/powerpoint/2010/main" val="298212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9F03-DFB1-483D-BF46-4F0D385E05BF}"/>
              </a:ext>
            </a:extLst>
          </p:cNvPr>
          <p:cNvSpPr>
            <a:spLocks noGrp="1"/>
          </p:cNvSpPr>
          <p:nvPr>
            <p:ph type="title"/>
          </p:nvPr>
        </p:nvSpPr>
        <p:spPr/>
        <p:txBody>
          <a:bodyPr/>
          <a:lstStyle/>
          <a:p>
            <a:r>
              <a:rPr lang="en-US" dirty="0"/>
              <a:t>Not really.  </a:t>
            </a:r>
          </a:p>
        </p:txBody>
      </p:sp>
      <p:sp>
        <p:nvSpPr>
          <p:cNvPr id="3" name="Content Placeholder 2">
            <a:extLst>
              <a:ext uri="{FF2B5EF4-FFF2-40B4-BE49-F238E27FC236}">
                <a16:creationId xmlns:a16="http://schemas.microsoft.com/office/drawing/2014/main" id="{9114AD4A-24A0-4CA2-8D3F-65DF8FB814CB}"/>
              </a:ext>
            </a:extLst>
          </p:cNvPr>
          <p:cNvSpPr>
            <a:spLocks noGrp="1"/>
          </p:cNvSpPr>
          <p:nvPr>
            <p:ph idx="1"/>
          </p:nvPr>
        </p:nvSpPr>
        <p:spPr/>
        <p:txBody>
          <a:bodyPr/>
          <a:lstStyle/>
          <a:p>
            <a:r>
              <a:rPr lang="en-US" dirty="0"/>
              <a:t>Actually the cold war was the new world order that arose out of WWII.</a:t>
            </a:r>
          </a:p>
          <a:p>
            <a:r>
              <a:rPr lang="en-US" dirty="0"/>
              <a:t>The U.S. and U.K. represented democracy and self-determination.</a:t>
            </a:r>
          </a:p>
          <a:p>
            <a:r>
              <a:rPr lang="en-US" dirty="0"/>
              <a:t>The U.S.S.R. represented communism and authoritarianism.</a:t>
            </a:r>
          </a:p>
          <a:p>
            <a:r>
              <a:rPr lang="en-US" dirty="0"/>
              <a:t>The U.S. recognized the importance of capitalism while the U.S.S.R. represented something called a “command economy”</a:t>
            </a:r>
          </a:p>
          <a:p>
            <a:r>
              <a:rPr lang="en-US" dirty="0"/>
              <a:t>The U.S. and the U.K. were called the first world.  The U.S.S.R. was the second world.  Everyone else that was unaligned was the third world or potential client states.</a:t>
            </a:r>
          </a:p>
        </p:txBody>
      </p:sp>
    </p:spTree>
    <p:extLst>
      <p:ext uri="{BB962C8B-B14F-4D97-AF65-F5344CB8AC3E}">
        <p14:creationId xmlns:p14="http://schemas.microsoft.com/office/powerpoint/2010/main" val="407291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28000" b="-2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B153-3DFD-4141-B811-E45F32A3949F}"/>
              </a:ext>
            </a:extLst>
          </p:cNvPr>
          <p:cNvSpPr>
            <a:spLocks noGrp="1"/>
          </p:cNvSpPr>
          <p:nvPr>
            <p:ph type="title"/>
          </p:nvPr>
        </p:nvSpPr>
        <p:spPr/>
        <p:txBody>
          <a:bodyPr/>
          <a:lstStyle/>
          <a:p>
            <a:r>
              <a:rPr lang="en-US" dirty="0"/>
              <a:t>Soviets and Eastern Europe</a:t>
            </a:r>
          </a:p>
        </p:txBody>
      </p:sp>
      <p:sp>
        <p:nvSpPr>
          <p:cNvPr id="3" name="Content Placeholder 2">
            <a:extLst>
              <a:ext uri="{FF2B5EF4-FFF2-40B4-BE49-F238E27FC236}">
                <a16:creationId xmlns:a16="http://schemas.microsoft.com/office/drawing/2014/main" id="{49C41901-E471-4B67-B5B1-15C3CF6B85C3}"/>
              </a:ext>
            </a:extLst>
          </p:cNvPr>
          <p:cNvSpPr>
            <a:spLocks noGrp="1"/>
          </p:cNvSpPr>
          <p:nvPr>
            <p:ph idx="1"/>
          </p:nvPr>
        </p:nvSpPr>
        <p:spPr/>
        <p:txBody>
          <a:bodyPr>
            <a:normAutofit lnSpcReduction="10000"/>
          </a:bodyPr>
          <a:lstStyle/>
          <a:p>
            <a:r>
              <a:rPr lang="en-US" dirty="0"/>
              <a:t>The Soviet Union was concerned about invasions from the West.  They felt that due to heavy casualties (20 million) and the threat of future conflicts they were entitled to control the countries of Eastern Europe.</a:t>
            </a:r>
          </a:p>
          <a:p>
            <a:r>
              <a:rPr lang="en-US" dirty="0"/>
              <a:t>The Soviets installed governments in Albania, Bulgaria, Czechoslovakia, Hungary, Romania and Poland.  These were known as Satellite States.</a:t>
            </a:r>
          </a:p>
          <a:p>
            <a:r>
              <a:rPr lang="en-US" dirty="0"/>
              <a:t>In 1946 Stalin casually makes a speech claiming that communism and capitalism are incompatible.  So…since there would inevitably be another war the Soviet Union would concentrate on making weapons.</a:t>
            </a:r>
          </a:p>
          <a:p>
            <a:r>
              <a:rPr lang="en-US" dirty="0"/>
              <a:t>Obviously the U.S. and everyone NOT Soviet considered this a threat.</a:t>
            </a:r>
          </a:p>
        </p:txBody>
      </p:sp>
    </p:spTree>
    <p:extLst>
      <p:ext uri="{BB962C8B-B14F-4D97-AF65-F5344CB8AC3E}">
        <p14:creationId xmlns:p14="http://schemas.microsoft.com/office/powerpoint/2010/main" val="1667713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3D2B9-8AFD-433B-97A0-91DDD561EE2F}"/>
              </a:ext>
            </a:extLst>
          </p:cNvPr>
          <p:cNvSpPr>
            <a:spLocks noGrp="1"/>
          </p:cNvSpPr>
          <p:nvPr>
            <p:ph type="title"/>
          </p:nvPr>
        </p:nvSpPr>
        <p:spPr/>
        <p:txBody>
          <a:bodyPr/>
          <a:lstStyle/>
          <a:p>
            <a:r>
              <a:rPr lang="en-US" dirty="0"/>
              <a:t>Iron Curtain</a:t>
            </a:r>
          </a:p>
        </p:txBody>
      </p:sp>
      <p:sp>
        <p:nvSpPr>
          <p:cNvPr id="3" name="Content Placeholder 2">
            <a:extLst>
              <a:ext uri="{FF2B5EF4-FFF2-40B4-BE49-F238E27FC236}">
                <a16:creationId xmlns:a16="http://schemas.microsoft.com/office/drawing/2014/main" id="{72FFF4D8-C128-4C46-B81F-FBAB20A3D237}"/>
              </a:ext>
            </a:extLst>
          </p:cNvPr>
          <p:cNvSpPr>
            <a:spLocks noGrp="1"/>
          </p:cNvSpPr>
          <p:nvPr>
            <p:ph idx="1"/>
          </p:nvPr>
        </p:nvSpPr>
        <p:spPr/>
        <p:txBody>
          <a:bodyPr/>
          <a:lstStyle/>
          <a:p>
            <a:r>
              <a:rPr lang="en-US" dirty="0"/>
              <a:t>Go to Bed Bath and Beyond and ask for Iron Curtains.  I dare you.  </a:t>
            </a:r>
          </a:p>
          <a:p>
            <a:r>
              <a:rPr lang="en-US" dirty="0"/>
              <a:t>THE Iron Curtain was the term given to the divide between free Western Europe and Not-Free Eastern Europe.</a:t>
            </a:r>
          </a:p>
          <a:p>
            <a:r>
              <a:rPr lang="en-US" dirty="0"/>
              <a:t>The term was created by Winston Churchill.  If you want to claim to have made it up yourself go ahead.  No one will probably argue.</a:t>
            </a:r>
          </a:p>
        </p:txBody>
      </p:sp>
    </p:spTree>
    <p:extLst>
      <p:ext uri="{BB962C8B-B14F-4D97-AF65-F5344CB8AC3E}">
        <p14:creationId xmlns:p14="http://schemas.microsoft.com/office/powerpoint/2010/main" val="307442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9197-8C36-4596-AC02-E7B1EC840F22}"/>
              </a:ext>
            </a:extLst>
          </p:cNvPr>
          <p:cNvSpPr>
            <a:spLocks noGrp="1"/>
          </p:cNvSpPr>
          <p:nvPr>
            <p:ph type="title"/>
          </p:nvPr>
        </p:nvSpPr>
        <p:spPr/>
        <p:txBody>
          <a:bodyPr/>
          <a:lstStyle/>
          <a:p>
            <a:r>
              <a:rPr lang="en-US" dirty="0"/>
              <a:t>The United Nations</a:t>
            </a:r>
          </a:p>
        </p:txBody>
      </p:sp>
      <p:sp>
        <p:nvSpPr>
          <p:cNvPr id="3" name="Content Placeholder 2">
            <a:extLst>
              <a:ext uri="{FF2B5EF4-FFF2-40B4-BE49-F238E27FC236}">
                <a16:creationId xmlns:a16="http://schemas.microsoft.com/office/drawing/2014/main" id="{D25F49DD-673A-41B3-9A11-D261C595F6BC}"/>
              </a:ext>
            </a:extLst>
          </p:cNvPr>
          <p:cNvSpPr>
            <a:spLocks noGrp="1"/>
          </p:cNvSpPr>
          <p:nvPr>
            <p:ph idx="1"/>
          </p:nvPr>
        </p:nvSpPr>
        <p:spPr/>
        <p:txBody>
          <a:bodyPr/>
          <a:lstStyle/>
          <a:p>
            <a:r>
              <a:rPr lang="en-US" dirty="0"/>
              <a:t>The United Nations was established in 1945</a:t>
            </a:r>
          </a:p>
          <a:p>
            <a:r>
              <a:rPr lang="en-US" dirty="0"/>
              <a:t>It is made up of numerous committees and represents approximately 192 countries.</a:t>
            </a:r>
          </a:p>
          <a:p>
            <a:r>
              <a:rPr lang="en-US" dirty="0"/>
              <a:t>It has two major parts.  The Security Council and the General Assembly.</a:t>
            </a:r>
          </a:p>
          <a:p>
            <a:r>
              <a:rPr lang="en-US" dirty="0"/>
              <a:t>The Security Council is made up of the allies from WWII.  Namely the U.S., The U.K., China, the Soviet Union and </a:t>
            </a:r>
            <a:r>
              <a:rPr lang="en-US" sz="800" dirty="0"/>
              <a:t>France.</a:t>
            </a:r>
            <a:endParaRPr lang="en-US" dirty="0"/>
          </a:p>
        </p:txBody>
      </p:sp>
    </p:spTree>
    <p:extLst>
      <p:ext uri="{BB962C8B-B14F-4D97-AF65-F5344CB8AC3E}">
        <p14:creationId xmlns:p14="http://schemas.microsoft.com/office/powerpoint/2010/main" val="276356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80AE-2539-43D5-A82B-A0164ABECDA1}"/>
              </a:ext>
            </a:extLst>
          </p:cNvPr>
          <p:cNvSpPr>
            <a:spLocks noGrp="1"/>
          </p:cNvSpPr>
          <p:nvPr>
            <p:ph type="title"/>
          </p:nvPr>
        </p:nvSpPr>
        <p:spPr/>
        <p:txBody>
          <a:bodyPr/>
          <a:lstStyle/>
          <a:p>
            <a:r>
              <a:rPr lang="en-US" dirty="0"/>
              <a:t>Containment</a:t>
            </a:r>
          </a:p>
        </p:txBody>
      </p:sp>
      <p:sp>
        <p:nvSpPr>
          <p:cNvPr id="3" name="Content Placeholder 2">
            <a:extLst>
              <a:ext uri="{FF2B5EF4-FFF2-40B4-BE49-F238E27FC236}">
                <a16:creationId xmlns:a16="http://schemas.microsoft.com/office/drawing/2014/main" id="{F561CA6E-1A54-4766-A51E-2D6ECE07065B}"/>
              </a:ext>
            </a:extLst>
          </p:cNvPr>
          <p:cNvSpPr>
            <a:spLocks noGrp="1"/>
          </p:cNvSpPr>
          <p:nvPr>
            <p:ph idx="1"/>
          </p:nvPr>
        </p:nvSpPr>
        <p:spPr/>
        <p:txBody>
          <a:bodyPr/>
          <a:lstStyle/>
          <a:p>
            <a:r>
              <a:rPr lang="en-US" dirty="0"/>
              <a:t>If the Soviet Union is openly expansionist, then the solution is simple.  Contain the expansion of the Soviet Union.</a:t>
            </a:r>
          </a:p>
          <a:p>
            <a:r>
              <a:rPr lang="en-US" dirty="0"/>
              <a:t>The credit for this policy is usually given to George F. Kennan, but it is a reflection of something called the </a:t>
            </a:r>
            <a:r>
              <a:rPr lang="en-US" dirty="0" err="1"/>
              <a:t>Rimland</a:t>
            </a:r>
            <a:r>
              <a:rPr lang="en-US" dirty="0"/>
              <a:t> theory by Nicholas </a:t>
            </a:r>
            <a:r>
              <a:rPr lang="en-US" dirty="0" err="1"/>
              <a:t>Spykman</a:t>
            </a:r>
            <a:r>
              <a:rPr lang="en-US" dirty="0"/>
              <a:t>.</a:t>
            </a:r>
          </a:p>
        </p:txBody>
      </p:sp>
    </p:spTree>
    <p:extLst>
      <p:ext uri="{BB962C8B-B14F-4D97-AF65-F5344CB8AC3E}">
        <p14:creationId xmlns:p14="http://schemas.microsoft.com/office/powerpoint/2010/main" val="181392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34380-7870-4123-AC68-09B070D69400}"/>
              </a:ext>
            </a:extLst>
          </p:cNvPr>
          <p:cNvSpPr>
            <a:spLocks noGrp="1"/>
          </p:cNvSpPr>
          <p:nvPr>
            <p:ph type="title"/>
          </p:nvPr>
        </p:nvSpPr>
        <p:spPr/>
        <p:txBody>
          <a:bodyPr/>
          <a:lstStyle/>
          <a:p>
            <a:r>
              <a:rPr lang="en-US" dirty="0"/>
              <a:t>Policies of the Cold War</a:t>
            </a:r>
          </a:p>
        </p:txBody>
      </p:sp>
      <p:sp>
        <p:nvSpPr>
          <p:cNvPr id="3" name="Content Placeholder 2">
            <a:extLst>
              <a:ext uri="{FF2B5EF4-FFF2-40B4-BE49-F238E27FC236}">
                <a16:creationId xmlns:a16="http://schemas.microsoft.com/office/drawing/2014/main" id="{9C9C4AFA-5ED2-4552-9359-BC6C5A0DE4E7}"/>
              </a:ext>
            </a:extLst>
          </p:cNvPr>
          <p:cNvSpPr>
            <a:spLocks noGrp="1"/>
          </p:cNvSpPr>
          <p:nvPr>
            <p:ph idx="1"/>
          </p:nvPr>
        </p:nvSpPr>
        <p:spPr/>
        <p:txBody>
          <a:bodyPr/>
          <a:lstStyle/>
          <a:p>
            <a:r>
              <a:rPr lang="en-US" dirty="0"/>
              <a:t>The Truman Doctrine-Money for governments fighting against communism-400 million dollars mainly to Turkey and Greece</a:t>
            </a:r>
          </a:p>
          <a:p>
            <a:r>
              <a:rPr lang="en-US" dirty="0"/>
              <a:t>The Marshall Plan-Money to rebuild and keep Europe from starving.  But only if they promised to work together.  This would eventually help lead to the European Union.  13 billion dollars.</a:t>
            </a:r>
          </a:p>
        </p:txBody>
      </p:sp>
    </p:spTree>
    <p:extLst>
      <p:ext uri="{BB962C8B-B14F-4D97-AF65-F5344CB8AC3E}">
        <p14:creationId xmlns:p14="http://schemas.microsoft.com/office/powerpoint/2010/main" val="281006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859F-88AC-4B03-BC9A-468D6BE46AD9}"/>
              </a:ext>
            </a:extLst>
          </p:cNvPr>
          <p:cNvSpPr>
            <a:spLocks noGrp="1"/>
          </p:cNvSpPr>
          <p:nvPr>
            <p:ph type="title"/>
          </p:nvPr>
        </p:nvSpPr>
        <p:spPr/>
        <p:txBody>
          <a:bodyPr/>
          <a:lstStyle/>
          <a:p>
            <a:r>
              <a:rPr lang="en-US" dirty="0"/>
              <a:t>The Berlin Airlift</a:t>
            </a:r>
          </a:p>
        </p:txBody>
      </p:sp>
      <p:sp>
        <p:nvSpPr>
          <p:cNvPr id="3" name="Content Placeholder 2">
            <a:extLst>
              <a:ext uri="{FF2B5EF4-FFF2-40B4-BE49-F238E27FC236}">
                <a16:creationId xmlns:a16="http://schemas.microsoft.com/office/drawing/2014/main" id="{FAB5A823-3BC1-4BE2-A355-5DB96FA01B01}"/>
              </a:ext>
            </a:extLst>
          </p:cNvPr>
          <p:cNvSpPr>
            <a:spLocks noGrp="1"/>
          </p:cNvSpPr>
          <p:nvPr>
            <p:ph idx="1"/>
          </p:nvPr>
        </p:nvSpPr>
        <p:spPr/>
        <p:txBody>
          <a:bodyPr>
            <a:normAutofit fontScale="92500" lnSpcReduction="10000"/>
          </a:bodyPr>
          <a:lstStyle/>
          <a:p>
            <a:r>
              <a:rPr lang="en-US" dirty="0"/>
              <a:t>In 1948 the British, Americans and the </a:t>
            </a:r>
            <a:r>
              <a:rPr lang="en-US" sz="800" dirty="0"/>
              <a:t>French </a:t>
            </a:r>
            <a:r>
              <a:rPr lang="en-US" dirty="0"/>
              <a:t>agreed to combine the three parts of Germany they controlled individually into one country.</a:t>
            </a:r>
          </a:p>
          <a:p>
            <a:r>
              <a:rPr lang="en-US" dirty="0"/>
              <a:t>There was no provision that the Soviets had to allow passage into through East Germany so they blockaded entry through East Germany cutting off access to West Berlin.</a:t>
            </a:r>
          </a:p>
          <a:p>
            <a:r>
              <a:rPr lang="en-US" dirty="0"/>
              <a:t>The 2.1 million people living there had enough food for about five weeks.</a:t>
            </a:r>
          </a:p>
          <a:p>
            <a:r>
              <a:rPr lang="en-US" dirty="0"/>
              <a:t>For 327 days the U.S. and British airlifted food, fuel, gifts etc. into Berlin.  Back then we didn’t do the whole “America First” bullshit.  We actually cared about the community of nations.</a:t>
            </a:r>
          </a:p>
          <a:p>
            <a:r>
              <a:rPr lang="en-US" dirty="0"/>
              <a:t>As a result of this the Soviets backed down and lost prestige while the U.S. gained prestige.</a:t>
            </a:r>
          </a:p>
        </p:txBody>
      </p:sp>
    </p:spTree>
    <p:extLst>
      <p:ext uri="{BB962C8B-B14F-4D97-AF65-F5344CB8AC3E}">
        <p14:creationId xmlns:p14="http://schemas.microsoft.com/office/powerpoint/2010/main" val="2586241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843</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THE COLD WAR!</vt:lpstr>
      <vt:lpstr>The Cold War</vt:lpstr>
      <vt:lpstr>Not really.  </vt:lpstr>
      <vt:lpstr>Soviets and Eastern Europe</vt:lpstr>
      <vt:lpstr>Iron Curtain</vt:lpstr>
      <vt:lpstr>The United Nations</vt:lpstr>
      <vt:lpstr>Containment</vt:lpstr>
      <vt:lpstr>Policies of the Cold War</vt:lpstr>
      <vt:lpstr>The Berlin Airlift</vt:lpstr>
      <vt:lpstr>NATO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dc:title>
  <dc:creator>Timothy S. Petraitis</dc:creator>
  <cp:lastModifiedBy>Timothy S. Petraitis</cp:lastModifiedBy>
  <cp:revision>7</cp:revision>
  <dcterms:created xsi:type="dcterms:W3CDTF">2018-03-11T22:50:55Z</dcterms:created>
  <dcterms:modified xsi:type="dcterms:W3CDTF">2018-03-12T17:15:59Z</dcterms:modified>
</cp:coreProperties>
</file>