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01E7-1A24-5A46-B5E6-D99C58904EF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F7BF-AF69-6F45-9E63-791B540B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F7BF-AF69-6F45-9E63-791B540B5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F7BF-AF69-6F45-9E63-791B540B5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CAB9-5536-974B-A3E1-C52CC2BCA46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CDFD-A4E2-9040-9F68-4439FC218F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so Begins Unit 2</a:t>
            </a:r>
          </a:p>
          <a:p>
            <a:r>
              <a:rPr lang="en-US" dirty="0" smtClean="0"/>
              <a:t>Keep These Notes in the Population Section of Your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4" name="Content Placeholder 3" descr="bangladesh_city_walk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Arithmetic Density is 2738 per square mile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angla_P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2316163"/>
            <a:ext cx="2921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So…Arithmetic may be misleading.  Is that all we have?  Please say we have more choices!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 We have physiologic population density.</a:t>
            </a:r>
          </a:p>
          <a:p>
            <a:r>
              <a:rPr lang="en-US" dirty="0" smtClean="0"/>
              <a:t>This relates the total population of a country or region to an area of arable land.</a:t>
            </a:r>
          </a:p>
          <a:p>
            <a:r>
              <a:rPr lang="en-US" dirty="0" smtClean="0"/>
              <a:t>What’s arable?</a:t>
            </a:r>
          </a:p>
          <a:p>
            <a:r>
              <a:rPr lang="en-US" dirty="0" smtClean="0"/>
              <a:t>Ok, </a:t>
            </a:r>
            <a:r>
              <a:rPr lang="en-US" dirty="0" smtClean="0"/>
              <a:t>Kyleigh.  </a:t>
            </a:r>
            <a:r>
              <a:rPr lang="en-US" dirty="0" smtClean="0"/>
              <a:t>It means you can farm it.</a:t>
            </a:r>
          </a:p>
          <a:p>
            <a:r>
              <a:rPr lang="en-US" dirty="0" smtClean="0"/>
              <a:t>I wasn’t going to ask.</a:t>
            </a:r>
          </a:p>
          <a:p>
            <a:r>
              <a:rPr lang="en-US" dirty="0" smtClean="0"/>
              <a:t>Yes you were.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take into account the physiologic density you end up with this.</a:t>
            </a:r>
          </a:p>
          <a:p>
            <a:r>
              <a:rPr lang="en-US" dirty="0" smtClean="0"/>
              <a:t>6776 people per square mile.  This takes into account the people that live in the Nile Valley and Delta.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Egyptians Farming</a:t>
            </a:r>
            <a:endParaRPr lang="en-US" dirty="0"/>
          </a:p>
        </p:txBody>
      </p:sp>
      <p:pic>
        <p:nvPicPr>
          <p:cNvPr id="5" name="Content Placeholder 4" descr="gpw-20040823-UnitedStates-DefenseVisualInformationCenter-DF-ST-99-05287-farmers-caribou-apartment-houses-Great-Pyramids-Egypt-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58" y="1921293"/>
            <a:ext cx="5848283" cy="3883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</a:t>
            </a:r>
            <a:r>
              <a:rPr lang="en-US" smtClean="0"/>
              <a:t>Distribution Displayed as Dot Map</a:t>
            </a:r>
            <a:endParaRPr lang="en-US" dirty="0"/>
          </a:p>
        </p:txBody>
      </p:sp>
      <p:pic>
        <p:nvPicPr>
          <p:cNvPr id="4" name="Content Placeholder 3" descr="deblij_ch02_fig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743200"/>
            <a:ext cx="807672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In The World Do People Live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study population traits across space.</a:t>
            </a:r>
          </a:p>
          <a:p>
            <a:r>
              <a:rPr lang="en-US" dirty="0" smtClean="0"/>
              <a:t>Demography is the study of population.</a:t>
            </a:r>
          </a:p>
          <a:p>
            <a:r>
              <a:rPr lang="en-US" dirty="0" smtClean="0"/>
              <a:t>Demographers report the population density of a country as a measure of total population relative to land size.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Arithmetic Population Density of the U.S. is 81 per square mile.</a:t>
            </a:r>
          </a:p>
          <a:p>
            <a:r>
              <a:rPr lang="en-US" dirty="0" smtClean="0"/>
              <a:t>So where is everybody?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Here</a:t>
            </a:r>
            <a:endParaRPr lang="en-US" dirty="0"/>
          </a:p>
        </p:txBody>
      </p:sp>
      <p:pic>
        <p:nvPicPr>
          <p:cNvPr id="4" name="Content Placeholder 3" descr="california-death-vall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750" y="1754981"/>
            <a:ext cx="5270500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Density of the United States</a:t>
            </a:r>
            <a:endParaRPr lang="en-US" dirty="0"/>
          </a:p>
        </p:txBody>
      </p:sp>
      <p:pic>
        <p:nvPicPr>
          <p:cNvPr id="7" name="Content Placeholder 6" descr="us_densit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4434" y="1600200"/>
            <a:ext cx="65951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Um…It’s the same as just plain population density.  Just averaged.  Basically the average amount of people per square mile or kilometer.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arithmetic population density of Egypt is 203 per square mile.</a:t>
            </a:r>
          </a:p>
          <a:p>
            <a:r>
              <a:rPr lang="en-US" dirty="0" smtClean="0"/>
              <a:t>This is relatively low.  So, how do you explain pictures like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Street (Souk)</a:t>
            </a:r>
            <a:endParaRPr lang="en-US" dirty="0"/>
          </a:p>
        </p:txBody>
      </p:sp>
      <p:pic>
        <p:nvPicPr>
          <p:cNvPr id="4" name="Content Placeholder 3" descr="so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417638"/>
            <a:ext cx="3810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 of Egypt</a:t>
            </a:r>
            <a:endParaRPr lang="en-US" dirty="0"/>
          </a:p>
        </p:txBody>
      </p:sp>
      <p:pic>
        <p:nvPicPr>
          <p:cNvPr id="4" name="Content Placeholder 3" descr="population_density_egyp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76" y="1600200"/>
            <a:ext cx="52318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277</Words>
  <Application>Microsoft Office PowerPoint</Application>
  <PresentationFormat>On-screen Show (4:3)</PresentationFormat>
  <Paragraphs>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Population</vt:lpstr>
      <vt:lpstr>Where In The World Do People Live and Why?</vt:lpstr>
      <vt:lpstr>United States</vt:lpstr>
      <vt:lpstr>Not Here</vt:lpstr>
      <vt:lpstr>Population Density of the United States</vt:lpstr>
      <vt:lpstr>Arithmetic Population Density</vt:lpstr>
      <vt:lpstr>Population Density</vt:lpstr>
      <vt:lpstr>Egyptian Street (Souk)</vt:lpstr>
      <vt:lpstr>Population Density of Egypt</vt:lpstr>
      <vt:lpstr>Bangladesh</vt:lpstr>
      <vt:lpstr>Bangladesh</vt:lpstr>
      <vt:lpstr>So…Arithmetic may be misleading.  Is that all we have?  Please say we have more choices!</vt:lpstr>
      <vt:lpstr>Egypt Part II</vt:lpstr>
      <vt:lpstr>Egyptians Farming</vt:lpstr>
      <vt:lpstr>Population Distribution Displayed as Dot Map</vt:lpstr>
    </vt:vector>
  </TitlesOfParts>
  <Company>School Board of Broward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</dc:title>
  <dc:creator>Teacher</dc:creator>
  <cp:lastModifiedBy>Timothy S. Petraitis</cp:lastModifiedBy>
  <cp:revision>11</cp:revision>
  <dcterms:created xsi:type="dcterms:W3CDTF">2009-09-17T00:50:26Z</dcterms:created>
  <dcterms:modified xsi:type="dcterms:W3CDTF">2016-09-13T19:08:46Z</dcterms:modified>
</cp:coreProperties>
</file>