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25C58-CD4D-4FFA-BBDF-F220B4F4B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3C837A-0661-4D78-9156-4A63FB2C5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0B70E8-A15D-48EC-86C0-5A4583C5F0C9}"/>
              </a:ext>
            </a:extLst>
          </p:cNvPr>
          <p:cNvSpPr>
            <a:spLocks noGrp="1"/>
          </p:cNvSpPr>
          <p:nvPr>
            <p:ph type="dt" sz="half" idx="10"/>
          </p:nvPr>
        </p:nvSpPr>
        <p:spPr/>
        <p:txBody>
          <a:bodyPr/>
          <a:lstStyle/>
          <a:p>
            <a:fld id="{187F86B1-2931-4959-B00D-D5F0D0F3BAD7}" type="datetimeFigureOut">
              <a:rPr lang="en-US" smtClean="0"/>
              <a:t>4/11/2018</a:t>
            </a:fld>
            <a:endParaRPr lang="en-US"/>
          </a:p>
        </p:txBody>
      </p:sp>
      <p:sp>
        <p:nvSpPr>
          <p:cNvPr id="5" name="Footer Placeholder 4">
            <a:extLst>
              <a:ext uri="{FF2B5EF4-FFF2-40B4-BE49-F238E27FC236}">
                <a16:creationId xmlns:a16="http://schemas.microsoft.com/office/drawing/2014/main" id="{6F6F9F71-90CD-48D5-BE93-CB5CF6154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18C52-D569-40DD-9C8C-769D33C46AF0}"/>
              </a:ext>
            </a:extLst>
          </p:cNvPr>
          <p:cNvSpPr>
            <a:spLocks noGrp="1"/>
          </p:cNvSpPr>
          <p:nvPr>
            <p:ph type="sldNum" sz="quarter" idx="12"/>
          </p:nvPr>
        </p:nvSpPr>
        <p:spPr/>
        <p:txBody>
          <a:bodyPr/>
          <a:lstStyle/>
          <a:p>
            <a:fld id="{0206D87B-1677-42F5-A351-3A1B66D2C813}" type="slidenum">
              <a:rPr lang="en-US" smtClean="0"/>
              <a:t>‹#›</a:t>
            </a:fld>
            <a:endParaRPr lang="en-US"/>
          </a:p>
        </p:txBody>
      </p:sp>
    </p:spTree>
    <p:extLst>
      <p:ext uri="{BB962C8B-B14F-4D97-AF65-F5344CB8AC3E}">
        <p14:creationId xmlns:p14="http://schemas.microsoft.com/office/powerpoint/2010/main" val="363374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0F07-A6C6-40B2-B8B8-695C61D5FA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9F8E30-04B3-44DA-8570-7AE18BC9E9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9FDAB-C37B-430E-B6F7-BA54FDE848EA}"/>
              </a:ext>
            </a:extLst>
          </p:cNvPr>
          <p:cNvSpPr>
            <a:spLocks noGrp="1"/>
          </p:cNvSpPr>
          <p:nvPr>
            <p:ph type="dt" sz="half" idx="10"/>
          </p:nvPr>
        </p:nvSpPr>
        <p:spPr/>
        <p:txBody>
          <a:bodyPr/>
          <a:lstStyle/>
          <a:p>
            <a:fld id="{187F86B1-2931-4959-B00D-D5F0D0F3BAD7}" type="datetimeFigureOut">
              <a:rPr lang="en-US" smtClean="0"/>
              <a:t>4/11/2018</a:t>
            </a:fld>
            <a:endParaRPr lang="en-US"/>
          </a:p>
        </p:txBody>
      </p:sp>
      <p:sp>
        <p:nvSpPr>
          <p:cNvPr id="5" name="Footer Placeholder 4">
            <a:extLst>
              <a:ext uri="{FF2B5EF4-FFF2-40B4-BE49-F238E27FC236}">
                <a16:creationId xmlns:a16="http://schemas.microsoft.com/office/drawing/2014/main" id="{179C3F0F-B709-442E-8A2B-F3757BCAD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63A55-6CC4-4395-B61E-411FCB58DF60}"/>
              </a:ext>
            </a:extLst>
          </p:cNvPr>
          <p:cNvSpPr>
            <a:spLocks noGrp="1"/>
          </p:cNvSpPr>
          <p:nvPr>
            <p:ph type="sldNum" sz="quarter" idx="12"/>
          </p:nvPr>
        </p:nvSpPr>
        <p:spPr/>
        <p:txBody>
          <a:bodyPr/>
          <a:lstStyle/>
          <a:p>
            <a:fld id="{0206D87B-1677-42F5-A351-3A1B66D2C813}" type="slidenum">
              <a:rPr lang="en-US" smtClean="0"/>
              <a:t>‹#›</a:t>
            </a:fld>
            <a:endParaRPr lang="en-US"/>
          </a:p>
        </p:txBody>
      </p:sp>
    </p:spTree>
    <p:extLst>
      <p:ext uri="{BB962C8B-B14F-4D97-AF65-F5344CB8AC3E}">
        <p14:creationId xmlns:p14="http://schemas.microsoft.com/office/powerpoint/2010/main" val="2983429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AFBD36-28B1-4439-8CDD-D9B5C1E590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ED602D-9238-4746-9D26-431AFAF700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94494-7821-4FD2-B2EE-0CD0ACB0112A}"/>
              </a:ext>
            </a:extLst>
          </p:cNvPr>
          <p:cNvSpPr>
            <a:spLocks noGrp="1"/>
          </p:cNvSpPr>
          <p:nvPr>
            <p:ph type="dt" sz="half" idx="10"/>
          </p:nvPr>
        </p:nvSpPr>
        <p:spPr/>
        <p:txBody>
          <a:bodyPr/>
          <a:lstStyle/>
          <a:p>
            <a:fld id="{187F86B1-2931-4959-B00D-D5F0D0F3BAD7}" type="datetimeFigureOut">
              <a:rPr lang="en-US" smtClean="0"/>
              <a:t>4/11/2018</a:t>
            </a:fld>
            <a:endParaRPr lang="en-US"/>
          </a:p>
        </p:txBody>
      </p:sp>
      <p:sp>
        <p:nvSpPr>
          <p:cNvPr id="5" name="Footer Placeholder 4">
            <a:extLst>
              <a:ext uri="{FF2B5EF4-FFF2-40B4-BE49-F238E27FC236}">
                <a16:creationId xmlns:a16="http://schemas.microsoft.com/office/drawing/2014/main" id="{D84447A5-B720-4F57-ADB4-5B2A81E8F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14E30-99FE-4504-B63C-A047C11602DC}"/>
              </a:ext>
            </a:extLst>
          </p:cNvPr>
          <p:cNvSpPr>
            <a:spLocks noGrp="1"/>
          </p:cNvSpPr>
          <p:nvPr>
            <p:ph type="sldNum" sz="quarter" idx="12"/>
          </p:nvPr>
        </p:nvSpPr>
        <p:spPr/>
        <p:txBody>
          <a:bodyPr/>
          <a:lstStyle/>
          <a:p>
            <a:fld id="{0206D87B-1677-42F5-A351-3A1B66D2C813}" type="slidenum">
              <a:rPr lang="en-US" smtClean="0"/>
              <a:t>‹#›</a:t>
            </a:fld>
            <a:endParaRPr lang="en-US"/>
          </a:p>
        </p:txBody>
      </p:sp>
    </p:spTree>
    <p:extLst>
      <p:ext uri="{BB962C8B-B14F-4D97-AF65-F5344CB8AC3E}">
        <p14:creationId xmlns:p14="http://schemas.microsoft.com/office/powerpoint/2010/main" val="89483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252C-4241-49D5-A9C5-2DC0A6D622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B7F23-C341-43D4-B122-80B5FF35AA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0B9AF-B9D2-4A74-9D9B-3D6B18A8A4CD}"/>
              </a:ext>
            </a:extLst>
          </p:cNvPr>
          <p:cNvSpPr>
            <a:spLocks noGrp="1"/>
          </p:cNvSpPr>
          <p:nvPr>
            <p:ph type="dt" sz="half" idx="10"/>
          </p:nvPr>
        </p:nvSpPr>
        <p:spPr/>
        <p:txBody>
          <a:bodyPr/>
          <a:lstStyle/>
          <a:p>
            <a:fld id="{187F86B1-2931-4959-B00D-D5F0D0F3BAD7}" type="datetimeFigureOut">
              <a:rPr lang="en-US" smtClean="0"/>
              <a:t>4/11/2018</a:t>
            </a:fld>
            <a:endParaRPr lang="en-US"/>
          </a:p>
        </p:txBody>
      </p:sp>
      <p:sp>
        <p:nvSpPr>
          <p:cNvPr id="5" name="Footer Placeholder 4">
            <a:extLst>
              <a:ext uri="{FF2B5EF4-FFF2-40B4-BE49-F238E27FC236}">
                <a16:creationId xmlns:a16="http://schemas.microsoft.com/office/drawing/2014/main" id="{00A9241A-218E-4BD0-816D-1C80790F4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EF3EB-DAA6-4EBE-8D5E-CF27124DB928}"/>
              </a:ext>
            </a:extLst>
          </p:cNvPr>
          <p:cNvSpPr>
            <a:spLocks noGrp="1"/>
          </p:cNvSpPr>
          <p:nvPr>
            <p:ph type="sldNum" sz="quarter" idx="12"/>
          </p:nvPr>
        </p:nvSpPr>
        <p:spPr/>
        <p:txBody>
          <a:bodyPr/>
          <a:lstStyle/>
          <a:p>
            <a:fld id="{0206D87B-1677-42F5-A351-3A1B66D2C813}" type="slidenum">
              <a:rPr lang="en-US" smtClean="0"/>
              <a:t>‹#›</a:t>
            </a:fld>
            <a:endParaRPr lang="en-US"/>
          </a:p>
        </p:txBody>
      </p:sp>
    </p:spTree>
    <p:extLst>
      <p:ext uri="{BB962C8B-B14F-4D97-AF65-F5344CB8AC3E}">
        <p14:creationId xmlns:p14="http://schemas.microsoft.com/office/powerpoint/2010/main" val="211350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65CD-624A-4E13-BDF8-912A2ABD3B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50C09D-F279-4FA8-AB79-D4E18309C9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5DA29D-6D3B-4AB0-BC99-88BCBF0A5130}"/>
              </a:ext>
            </a:extLst>
          </p:cNvPr>
          <p:cNvSpPr>
            <a:spLocks noGrp="1"/>
          </p:cNvSpPr>
          <p:nvPr>
            <p:ph type="dt" sz="half" idx="10"/>
          </p:nvPr>
        </p:nvSpPr>
        <p:spPr/>
        <p:txBody>
          <a:bodyPr/>
          <a:lstStyle/>
          <a:p>
            <a:fld id="{187F86B1-2931-4959-B00D-D5F0D0F3BAD7}" type="datetimeFigureOut">
              <a:rPr lang="en-US" smtClean="0"/>
              <a:t>4/11/2018</a:t>
            </a:fld>
            <a:endParaRPr lang="en-US"/>
          </a:p>
        </p:txBody>
      </p:sp>
      <p:sp>
        <p:nvSpPr>
          <p:cNvPr id="5" name="Footer Placeholder 4">
            <a:extLst>
              <a:ext uri="{FF2B5EF4-FFF2-40B4-BE49-F238E27FC236}">
                <a16:creationId xmlns:a16="http://schemas.microsoft.com/office/drawing/2014/main" id="{9D947C72-5CC7-4FBF-8659-23D2FFA18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C70A3-1C5C-4518-BF34-45F34C17939E}"/>
              </a:ext>
            </a:extLst>
          </p:cNvPr>
          <p:cNvSpPr>
            <a:spLocks noGrp="1"/>
          </p:cNvSpPr>
          <p:nvPr>
            <p:ph type="sldNum" sz="quarter" idx="12"/>
          </p:nvPr>
        </p:nvSpPr>
        <p:spPr/>
        <p:txBody>
          <a:bodyPr/>
          <a:lstStyle/>
          <a:p>
            <a:fld id="{0206D87B-1677-42F5-A351-3A1B66D2C813}" type="slidenum">
              <a:rPr lang="en-US" smtClean="0"/>
              <a:t>‹#›</a:t>
            </a:fld>
            <a:endParaRPr lang="en-US"/>
          </a:p>
        </p:txBody>
      </p:sp>
    </p:spTree>
    <p:extLst>
      <p:ext uri="{BB962C8B-B14F-4D97-AF65-F5344CB8AC3E}">
        <p14:creationId xmlns:p14="http://schemas.microsoft.com/office/powerpoint/2010/main" val="359329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EE5C-A11E-4DE6-AB49-C1F210CEB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F4B61-6630-4CA2-9585-66E567469D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47B114-A597-4B13-9DC9-200D642163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4A1BB-8AB6-4617-B6BF-78A9C924A094}"/>
              </a:ext>
            </a:extLst>
          </p:cNvPr>
          <p:cNvSpPr>
            <a:spLocks noGrp="1"/>
          </p:cNvSpPr>
          <p:nvPr>
            <p:ph type="dt" sz="half" idx="10"/>
          </p:nvPr>
        </p:nvSpPr>
        <p:spPr/>
        <p:txBody>
          <a:bodyPr/>
          <a:lstStyle/>
          <a:p>
            <a:fld id="{187F86B1-2931-4959-B00D-D5F0D0F3BAD7}" type="datetimeFigureOut">
              <a:rPr lang="en-US" smtClean="0"/>
              <a:t>4/11/2018</a:t>
            </a:fld>
            <a:endParaRPr lang="en-US"/>
          </a:p>
        </p:txBody>
      </p:sp>
      <p:sp>
        <p:nvSpPr>
          <p:cNvPr id="6" name="Footer Placeholder 5">
            <a:extLst>
              <a:ext uri="{FF2B5EF4-FFF2-40B4-BE49-F238E27FC236}">
                <a16:creationId xmlns:a16="http://schemas.microsoft.com/office/drawing/2014/main" id="{1BC703F3-4B0B-41DD-ACAE-412A37BCB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A1205-5B9D-4CD3-939B-7FF1A040CBE6}"/>
              </a:ext>
            </a:extLst>
          </p:cNvPr>
          <p:cNvSpPr>
            <a:spLocks noGrp="1"/>
          </p:cNvSpPr>
          <p:nvPr>
            <p:ph type="sldNum" sz="quarter" idx="12"/>
          </p:nvPr>
        </p:nvSpPr>
        <p:spPr/>
        <p:txBody>
          <a:bodyPr/>
          <a:lstStyle/>
          <a:p>
            <a:fld id="{0206D87B-1677-42F5-A351-3A1B66D2C813}" type="slidenum">
              <a:rPr lang="en-US" smtClean="0"/>
              <a:t>‹#›</a:t>
            </a:fld>
            <a:endParaRPr lang="en-US"/>
          </a:p>
        </p:txBody>
      </p:sp>
    </p:spTree>
    <p:extLst>
      <p:ext uri="{BB962C8B-B14F-4D97-AF65-F5344CB8AC3E}">
        <p14:creationId xmlns:p14="http://schemas.microsoft.com/office/powerpoint/2010/main" val="383824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4EB2-C1C7-4C26-8F16-B7333C1BBC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A9818B-36FD-4E82-A15F-FD8882992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D1D73D-E805-4AED-A3F9-A79417C7B0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E561BA-D86E-4C8D-BC0E-0FAE988EBB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036FD9-4F03-475C-A475-E01391E317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C797DA-5671-4582-93A9-D47467AE3043}"/>
              </a:ext>
            </a:extLst>
          </p:cNvPr>
          <p:cNvSpPr>
            <a:spLocks noGrp="1"/>
          </p:cNvSpPr>
          <p:nvPr>
            <p:ph type="dt" sz="half" idx="10"/>
          </p:nvPr>
        </p:nvSpPr>
        <p:spPr/>
        <p:txBody>
          <a:bodyPr/>
          <a:lstStyle/>
          <a:p>
            <a:fld id="{187F86B1-2931-4959-B00D-D5F0D0F3BAD7}" type="datetimeFigureOut">
              <a:rPr lang="en-US" smtClean="0"/>
              <a:t>4/11/2018</a:t>
            </a:fld>
            <a:endParaRPr lang="en-US"/>
          </a:p>
        </p:txBody>
      </p:sp>
      <p:sp>
        <p:nvSpPr>
          <p:cNvPr id="8" name="Footer Placeholder 7">
            <a:extLst>
              <a:ext uri="{FF2B5EF4-FFF2-40B4-BE49-F238E27FC236}">
                <a16:creationId xmlns:a16="http://schemas.microsoft.com/office/drawing/2014/main" id="{87A88FDD-D65C-4A38-9C5B-5BC5E13BD4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5DDC46-3D20-48E5-8005-0982005EBB81}"/>
              </a:ext>
            </a:extLst>
          </p:cNvPr>
          <p:cNvSpPr>
            <a:spLocks noGrp="1"/>
          </p:cNvSpPr>
          <p:nvPr>
            <p:ph type="sldNum" sz="quarter" idx="12"/>
          </p:nvPr>
        </p:nvSpPr>
        <p:spPr/>
        <p:txBody>
          <a:bodyPr/>
          <a:lstStyle/>
          <a:p>
            <a:fld id="{0206D87B-1677-42F5-A351-3A1B66D2C813}" type="slidenum">
              <a:rPr lang="en-US" smtClean="0"/>
              <a:t>‹#›</a:t>
            </a:fld>
            <a:endParaRPr lang="en-US"/>
          </a:p>
        </p:txBody>
      </p:sp>
    </p:spTree>
    <p:extLst>
      <p:ext uri="{BB962C8B-B14F-4D97-AF65-F5344CB8AC3E}">
        <p14:creationId xmlns:p14="http://schemas.microsoft.com/office/powerpoint/2010/main" val="63337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26A6-B374-46D6-A622-EC91D018EF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30177E-2A33-43BC-B023-49FC439702FE}"/>
              </a:ext>
            </a:extLst>
          </p:cNvPr>
          <p:cNvSpPr>
            <a:spLocks noGrp="1"/>
          </p:cNvSpPr>
          <p:nvPr>
            <p:ph type="dt" sz="half" idx="10"/>
          </p:nvPr>
        </p:nvSpPr>
        <p:spPr/>
        <p:txBody>
          <a:bodyPr/>
          <a:lstStyle/>
          <a:p>
            <a:fld id="{187F86B1-2931-4959-B00D-D5F0D0F3BAD7}" type="datetimeFigureOut">
              <a:rPr lang="en-US" smtClean="0"/>
              <a:t>4/11/2018</a:t>
            </a:fld>
            <a:endParaRPr lang="en-US"/>
          </a:p>
        </p:txBody>
      </p:sp>
      <p:sp>
        <p:nvSpPr>
          <p:cNvPr id="4" name="Footer Placeholder 3">
            <a:extLst>
              <a:ext uri="{FF2B5EF4-FFF2-40B4-BE49-F238E27FC236}">
                <a16:creationId xmlns:a16="http://schemas.microsoft.com/office/drawing/2014/main" id="{C4A51DBF-FF6F-4238-8141-5B04866AB1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F47B6D-B9DA-4D2A-B65C-FBF043D49005}"/>
              </a:ext>
            </a:extLst>
          </p:cNvPr>
          <p:cNvSpPr>
            <a:spLocks noGrp="1"/>
          </p:cNvSpPr>
          <p:nvPr>
            <p:ph type="sldNum" sz="quarter" idx="12"/>
          </p:nvPr>
        </p:nvSpPr>
        <p:spPr/>
        <p:txBody>
          <a:bodyPr/>
          <a:lstStyle/>
          <a:p>
            <a:fld id="{0206D87B-1677-42F5-A351-3A1B66D2C813}" type="slidenum">
              <a:rPr lang="en-US" smtClean="0"/>
              <a:t>‹#›</a:t>
            </a:fld>
            <a:endParaRPr lang="en-US"/>
          </a:p>
        </p:txBody>
      </p:sp>
    </p:spTree>
    <p:extLst>
      <p:ext uri="{BB962C8B-B14F-4D97-AF65-F5344CB8AC3E}">
        <p14:creationId xmlns:p14="http://schemas.microsoft.com/office/powerpoint/2010/main" val="408704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B4933F-16C1-43CA-BD89-974F843CD854}"/>
              </a:ext>
            </a:extLst>
          </p:cNvPr>
          <p:cNvSpPr>
            <a:spLocks noGrp="1"/>
          </p:cNvSpPr>
          <p:nvPr>
            <p:ph type="dt" sz="half" idx="10"/>
          </p:nvPr>
        </p:nvSpPr>
        <p:spPr/>
        <p:txBody>
          <a:bodyPr/>
          <a:lstStyle/>
          <a:p>
            <a:fld id="{187F86B1-2931-4959-B00D-D5F0D0F3BAD7}" type="datetimeFigureOut">
              <a:rPr lang="en-US" smtClean="0"/>
              <a:t>4/11/2018</a:t>
            </a:fld>
            <a:endParaRPr lang="en-US"/>
          </a:p>
        </p:txBody>
      </p:sp>
      <p:sp>
        <p:nvSpPr>
          <p:cNvPr id="3" name="Footer Placeholder 2">
            <a:extLst>
              <a:ext uri="{FF2B5EF4-FFF2-40B4-BE49-F238E27FC236}">
                <a16:creationId xmlns:a16="http://schemas.microsoft.com/office/drawing/2014/main" id="{50AF77A6-A83F-48AD-8D38-DCDBAB0867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EDB98D-8A00-4EF6-A61A-FAE2B3D290D9}"/>
              </a:ext>
            </a:extLst>
          </p:cNvPr>
          <p:cNvSpPr>
            <a:spLocks noGrp="1"/>
          </p:cNvSpPr>
          <p:nvPr>
            <p:ph type="sldNum" sz="quarter" idx="12"/>
          </p:nvPr>
        </p:nvSpPr>
        <p:spPr/>
        <p:txBody>
          <a:bodyPr/>
          <a:lstStyle/>
          <a:p>
            <a:fld id="{0206D87B-1677-42F5-A351-3A1B66D2C813}" type="slidenum">
              <a:rPr lang="en-US" smtClean="0"/>
              <a:t>‹#›</a:t>
            </a:fld>
            <a:endParaRPr lang="en-US"/>
          </a:p>
        </p:txBody>
      </p:sp>
    </p:spTree>
    <p:extLst>
      <p:ext uri="{BB962C8B-B14F-4D97-AF65-F5344CB8AC3E}">
        <p14:creationId xmlns:p14="http://schemas.microsoft.com/office/powerpoint/2010/main" val="63592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D5BA-BC66-4F20-AE57-10A54D603D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6DE55B-77D1-420D-B8AD-5F47679019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D48CA2-FFD6-4F31-B510-1945E44E7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003284-D61D-4993-AF7E-807FFEC4F466}"/>
              </a:ext>
            </a:extLst>
          </p:cNvPr>
          <p:cNvSpPr>
            <a:spLocks noGrp="1"/>
          </p:cNvSpPr>
          <p:nvPr>
            <p:ph type="dt" sz="half" idx="10"/>
          </p:nvPr>
        </p:nvSpPr>
        <p:spPr/>
        <p:txBody>
          <a:bodyPr/>
          <a:lstStyle/>
          <a:p>
            <a:fld id="{187F86B1-2931-4959-B00D-D5F0D0F3BAD7}" type="datetimeFigureOut">
              <a:rPr lang="en-US" smtClean="0"/>
              <a:t>4/11/2018</a:t>
            </a:fld>
            <a:endParaRPr lang="en-US"/>
          </a:p>
        </p:txBody>
      </p:sp>
      <p:sp>
        <p:nvSpPr>
          <p:cNvPr id="6" name="Footer Placeholder 5">
            <a:extLst>
              <a:ext uri="{FF2B5EF4-FFF2-40B4-BE49-F238E27FC236}">
                <a16:creationId xmlns:a16="http://schemas.microsoft.com/office/drawing/2014/main" id="{02CBAEC2-77FC-426A-8AD4-644D1D497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1068FA-0A26-438E-AFE8-92E376E7F25C}"/>
              </a:ext>
            </a:extLst>
          </p:cNvPr>
          <p:cNvSpPr>
            <a:spLocks noGrp="1"/>
          </p:cNvSpPr>
          <p:nvPr>
            <p:ph type="sldNum" sz="quarter" idx="12"/>
          </p:nvPr>
        </p:nvSpPr>
        <p:spPr/>
        <p:txBody>
          <a:bodyPr/>
          <a:lstStyle/>
          <a:p>
            <a:fld id="{0206D87B-1677-42F5-A351-3A1B66D2C813}" type="slidenum">
              <a:rPr lang="en-US" smtClean="0"/>
              <a:t>‹#›</a:t>
            </a:fld>
            <a:endParaRPr lang="en-US"/>
          </a:p>
        </p:txBody>
      </p:sp>
    </p:spTree>
    <p:extLst>
      <p:ext uri="{BB962C8B-B14F-4D97-AF65-F5344CB8AC3E}">
        <p14:creationId xmlns:p14="http://schemas.microsoft.com/office/powerpoint/2010/main" val="130608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0C90-70A5-47B5-B47F-C3CBCC61D7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C56EA2-AD48-4FD3-A6FA-4B85840C53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D71354-5825-4BD4-AA96-3DAA4F270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1097F7-ED21-4437-8049-4CF0F769E116}"/>
              </a:ext>
            </a:extLst>
          </p:cNvPr>
          <p:cNvSpPr>
            <a:spLocks noGrp="1"/>
          </p:cNvSpPr>
          <p:nvPr>
            <p:ph type="dt" sz="half" idx="10"/>
          </p:nvPr>
        </p:nvSpPr>
        <p:spPr/>
        <p:txBody>
          <a:bodyPr/>
          <a:lstStyle/>
          <a:p>
            <a:fld id="{187F86B1-2931-4959-B00D-D5F0D0F3BAD7}" type="datetimeFigureOut">
              <a:rPr lang="en-US" smtClean="0"/>
              <a:t>4/11/2018</a:t>
            </a:fld>
            <a:endParaRPr lang="en-US"/>
          </a:p>
        </p:txBody>
      </p:sp>
      <p:sp>
        <p:nvSpPr>
          <p:cNvPr id="6" name="Footer Placeholder 5">
            <a:extLst>
              <a:ext uri="{FF2B5EF4-FFF2-40B4-BE49-F238E27FC236}">
                <a16:creationId xmlns:a16="http://schemas.microsoft.com/office/drawing/2014/main" id="{AFFBADB3-4135-49B8-9428-8EFDA2AC2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8407C-0574-4C94-A49D-18897520B9CC}"/>
              </a:ext>
            </a:extLst>
          </p:cNvPr>
          <p:cNvSpPr>
            <a:spLocks noGrp="1"/>
          </p:cNvSpPr>
          <p:nvPr>
            <p:ph type="sldNum" sz="quarter" idx="12"/>
          </p:nvPr>
        </p:nvSpPr>
        <p:spPr/>
        <p:txBody>
          <a:bodyPr/>
          <a:lstStyle/>
          <a:p>
            <a:fld id="{0206D87B-1677-42F5-A351-3A1B66D2C813}" type="slidenum">
              <a:rPr lang="en-US" smtClean="0"/>
              <a:t>‹#›</a:t>
            </a:fld>
            <a:endParaRPr lang="en-US"/>
          </a:p>
        </p:txBody>
      </p:sp>
    </p:spTree>
    <p:extLst>
      <p:ext uri="{BB962C8B-B14F-4D97-AF65-F5344CB8AC3E}">
        <p14:creationId xmlns:p14="http://schemas.microsoft.com/office/powerpoint/2010/main" val="105908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13F4B0-765A-442E-B48A-15BD192224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003172-FBB6-4735-BFC0-37D7C2DD4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18B46-2ED0-4DFB-93C0-4DFC56430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86B1-2931-4959-B00D-D5F0D0F3BAD7}" type="datetimeFigureOut">
              <a:rPr lang="en-US" smtClean="0"/>
              <a:t>4/11/2018</a:t>
            </a:fld>
            <a:endParaRPr lang="en-US"/>
          </a:p>
        </p:txBody>
      </p:sp>
      <p:sp>
        <p:nvSpPr>
          <p:cNvPr id="5" name="Footer Placeholder 4">
            <a:extLst>
              <a:ext uri="{FF2B5EF4-FFF2-40B4-BE49-F238E27FC236}">
                <a16:creationId xmlns:a16="http://schemas.microsoft.com/office/drawing/2014/main" id="{55C85F1C-3C33-4213-9240-223B0C063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2239FC-6C5D-4391-899A-A5856718FF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6D87B-1677-42F5-A351-3A1B66D2C813}" type="slidenum">
              <a:rPr lang="en-US" smtClean="0"/>
              <a:t>‹#›</a:t>
            </a:fld>
            <a:endParaRPr lang="en-US"/>
          </a:p>
        </p:txBody>
      </p:sp>
    </p:spTree>
    <p:extLst>
      <p:ext uri="{BB962C8B-B14F-4D97-AF65-F5344CB8AC3E}">
        <p14:creationId xmlns:p14="http://schemas.microsoft.com/office/powerpoint/2010/main" val="226044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98CB-8396-4B0B-91F5-2DB58A232F7B}"/>
              </a:ext>
            </a:extLst>
          </p:cNvPr>
          <p:cNvSpPr>
            <a:spLocks noGrp="1"/>
          </p:cNvSpPr>
          <p:nvPr>
            <p:ph type="ctrTitle"/>
          </p:nvPr>
        </p:nvSpPr>
        <p:spPr/>
        <p:txBody>
          <a:bodyPr/>
          <a:lstStyle/>
          <a:p>
            <a:r>
              <a:rPr lang="en-US" dirty="0"/>
              <a:t>Vietnam</a:t>
            </a:r>
          </a:p>
        </p:txBody>
      </p:sp>
      <p:sp>
        <p:nvSpPr>
          <p:cNvPr id="3" name="Subtitle 2">
            <a:extLst>
              <a:ext uri="{FF2B5EF4-FFF2-40B4-BE49-F238E27FC236}">
                <a16:creationId xmlns:a16="http://schemas.microsoft.com/office/drawing/2014/main" id="{AF921993-E109-41AD-84D3-D54375F28C8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62714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E00A-2128-4889-A8B1-92EE3821A13F}"/>
              </a:ext>
            </a:extLst>
          </p:cNvPr>
          <p:cNvSpPr>
            <a:spLocks noGrp="1"/>
          </p:cNvSpPr>
          <p:nvPr>
            <p:ph type="title"/>
          </p:nvPr>
        </p:nvSpPr>
        <p:spPr/>
        <p:txBody>
          <a:bodyPr/>
          <a:lstStyle/>
          <a:p>
            <a:r>
              <a:rPr lang="en-US" dirty="0"/>
              <a:t>The End of Diem</a:t>
            </a:r>
          </a:p>
        </p:txBody>
      </p:sp>
      <p:sp>
        <p:nvSpPr>
          <p:cNvPr id="3" name="Content Placeholder 2">
            <a:extLst>
              <a:ext uri="{FF2B5EF4-FFF2-40B4-BE49-F238E27FC236}">
                <a16:creationId xmlns:a16="http://schemas.microsoft.com/office/drawing/2014/main" id="{E850D4C2-8B42-4304-BA62-4A46CE1ECCB6}"/>
              </a:ext>
            </a:extLst>
          </p:cNvPr>
          <p:cNvSpPr>
            <a:spLocks noGrp="1"/>
          </p:cNvSpPr>
          <p:nvPr>
            <p:ph idx="1"/>
          </p:nvPr>
        </p:nvSpPr>
        <p:spPr/>
        <p:txBody>
          <a:bodyPr>
            <a:normAutofit fontScale="92500" lnSpcReduction="20000"/>
          </a:bodyPr>
          <a:lstStyle/>
          <a:p>
            <a:r>
              <a:rPr lang="en-US" dirty="0"/>
              <a:t>Diem saw Buddhism as a threat.  He intensified attacks on Buddhists.</a:t>
            </a:r>
          </a:p>
          <a:p>
            <a:r>
              <a:rPr lang="en-US" dirty="0"/>
              <a:t>Diem imprisoned and executed hundreds of Buddhist Clerics.</a:t>
            </a:r>
          </a:p>
          <a:p>
            <a:r>
              <a:rPr lang="en-US" dirty="0"/>
              <a:t>Diem destroyed Buddhist Temples.</a:t>
            </a:r>
          </a:p>
          <a:p>
            <a:r>
              <a:rPr lang="en-US" dirty="0"/>
              <a:t>Basically his strategy was to win the love of the people he would destroy everything they loved.</a:t>
            </a:r>
          </a:p>
          <a:p>
            <a:r>
              <a:rPr lang="en-US" dirty="0"/>
              <a:t>To Protest this the Buddhist Monks and Nuns began to protest the government by burning themselves alive.</a:t>
            </a:r>
          </a:p>
          <a:p>
            <a:r>
              <a:rPr lang="en-US" dirty="0"/>
              <a:t>The U.S. was horrified by this and we asked Diem to knock that crap off.</a:t>
            </a:r>
          </a:p>
          <a:p>
            <a:r>
              <a:rPr lang="en-US" dirty="0"/>
              <a:t>Diem refused so the U.S. let him get assassinated on November 1, 1963.</a:t>
            </a:r>
          </a:p>
          <a:p>
            <a:r>
              <a:rPr lang="en-US" dirty="0"/>
              <a:t>Two weeks later Kennedy was assassinated (also but for different reasons) and Lyndon Baines Johnson became President.  Now Vietnam was his problem and it was about to get real.</a:t>
            </a:r>
          </a:p>
        </p:txBody>
      </p:sp>
    </p:spTree>
    <p:extLst>
      <p:ext uri="{BB962C8B-B14F-4D97-AF65-F5344CB8AC3E}">
        <p14:creationId xmlns:p14="http://schemas.microsoft.com/office/powerpoint/2010/main" val="160894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8E14-9E32-4198-A312-8E48181D6C54}"/>
              </a:ext>
            </a:extLst>
          </p:cNvPr>
          <p:cNvSpPr>
            <a:spLocks noGrp="1"/>
          </p:cNvSpPr>
          <p:nvPr>
            <p:ph type="title"/>
          </p:nvPr>
        </p:nvSpPr>
        <p:spPr/>
        <p:txBody>
          <a:bodyPr/>
          <a:lstStyle/>
          <a:p>
            <a:r>
              <a:rPr lang="en-US" dirty="0"/>
              <a:t>French Rule in Vietnam</a:t>
            </a:r>
          </a:p>
        </p:txBody>
      </p:sp>
      <p:sp>
        <p:nvSpPr>
          <p:cNvPr id="3" name="Content Placeholder 2">
            <a:extLst>
              <a:ext uri="{FF2B5EF4-FFF2-40B4-BE49-F238E27FC236}">
                <a16:creationId xmlns:a16="http://schemas.microsoft.com/office/drawing/2014/main" id="{31FE259C-0C21-4185-B2FC-4EBB1A1076AD}"/>
              </a:ext>
            </a:extLst>
          </p:cNvPr>
          <p:cNvSpPr>
            <a:spLocks noGrp="1"/>
          </p:cNvSpPr>
          <p:nvPr>
            <p:ph idx="1"/>
          </p:nvPr>
        </p:nvSpPr>
        <p:spPr/>
        <p:txBody>
          <a:bodyPr>
            <a:normAutofit lnSpcReduction="10000"/>
          </a:bodyPr>
          <a:lstStyle/>
          <a:p>
            <a:r>
              <a:rPr lang="en-US" dirty="0"/>
              <a:t>French Indochina</a:t>
            </a:r>
          </a:p>
          <a:p>
            <a:pPr lvl="1"/>
            <a:r>
              <a:rPr lang="en-US" dirty="0"/>
              <a:t>Vietnam</a:t>
            </a:r>
          </a:p>
          <a:p>
            <a:pPr lvl="1"/>
            <a:r>
              <a:rPr lang="en-US" dirty="0"/>
              <a:t>Laos</a:t>
            </a:r>
          </a:p>
          <a:p>
            <a:pPr lvl="1"/>
            <a:r>
              <a:rPr lang="en-US" dirty="0"/>
              <a:t>Cambodia</a:t>
            </a:r>
          </a:p>
          <a:p>
            <a:r>
              <a:rPr lang="en-US" dirty="0"/>
              <a:t>The Indochinese Communist Party had existed since the 1930’s</a:t>
            </a:r>
          </a:p>
          <a:p>
            <a:r>
              <a:rPr lang="en-US" dirty="0"/>
              <a:t>Ho Chi Minh fled to the U.S.S.R. and later to China</a:t>
            </a:r>
          </a:p>
          <a:p>
            <a:r>
              <a:rPr lang="en-US" dirty="0"/>
              <a:t>After the Japanese took control of Vietnam Ho Chi Minh returned and formed the Vietminh</a:t>
            </a:r>
          </a:p>
          <a:p>
            <a:r>
              <a:rPr lang="en-US" dirty="0"/>
              <a:t>When the Japanese left Vietnam in August 1945, Ho Chi Minh declared Vietnam independent.</a:t>
            </a:r>
          </a:p>
        </p:txBody>
      </p:sp>
    </p:spTree>
    <p:extLst>
      <p:ext uri="{BB962C8B-B14F-4D97-AF65-F5344CB8AC3E}">
        <p14:creationId xmlns:p14="http://schemas.microsoft.com/office/powerpoint/2010/main" val="341004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3236-9FD7-4BD2-8852-317809182204}"/>
              </a:ext>
            </a:extLst>
          </p:cNvPr>
          <p:cNvSpPr>
            <a:spLocks noGrp="1"/>
          </p:cNvSpPr>
          <p:nvPr>
            <p:ph type="title"/>
          </p:nvPr>
        </p:nvSpPr>
        <p:spPr/>
        <p:txBody>
          <a:bodyPr/>
          <a:lstStyle/>
          <a:p>
            <a:r>
              <a:rPr lang="en-US" dirty="0"/>
              <a:t>Ugh.  The French.</a:t>
            </a:r>
          </a:p>
        </p:txBody>
      </p:sp>
      <p:sp>
        <p:nvSpPr>
          <p:cNvPr id="3" name="Content Placeholder 2">
            <a:extLst>
              <a:ext uri="{FF2B5EF4-FFF2-40B4-BE49-F238E27FC236}">
                <a16:creationId xmlns:a16="http://schemas.microsoft.com/office/drawing/2014/main" id="{27E38082-051F-4F55-B318-922FB447E22C}"/>
              </a:ext>
            </a:extLst>
          </p:cNvPr>
          <p:cNvSpPr>
            <a:spLocks noGrp="1"/>
          </p:cNvSpPr>
          <p:nvPr>
            <p:ph idx="1"/>
          </p:nvPr>
        </p:nvSpPr>
        <p:spPr/>
        <p:txBody>
          <a:bodyPr/>
          <a:lstStyle/>
          <a:p>
            <a:r>
              <a:rPr lang="en-US" dirty="0"/>
              <a:t>France is like that horrible boyfriend/girlfriend that just doesn’t know when it’s over.</a:t>
            </a:r>
          </a:p>
          <a:p>
            <a:r>
              <a:rPr lang="en-US" dirty="0"/>
              <a:t>The French kept driving past Vietnams house and showing up at their job.</a:t>
            </a:r>
          </a:p>
          <a:p>
            <a:r>
              <a:rPr lang="en-US" dirty="0"/>
              <a:t>The French moved back into Vietnam by the end of 1945.</a:t>
            </a:r>
          </a:p>
          <a:p>
            <a:r>
              <a:rPr lang="en-US" dirty="0"/>
              <a:t>Meanwhile the U.S. was still committed to containment.</a:t>
            </a:r>
          </a:p>
          <a:p>
            <a:r>
              <a:rPr lang="en-US" dirty="0"/>
              <a:t>In 1949 China became communist under Mao Zedong</a:t>
            </a:r>
          </a:p>
          <a:p>
            <a:r>
              <a:rPr lang="en-US" dirty="0"/>
              <a:t>In 1950 North Korea invaded South Korea</a:t>
            </a:r>
          </a:p>
        </p:txBody>
      </p:sp>
    </p:spTree>
    <p:extLst>
      <p:ext uri="{BB962C8B-B14F-4D97-AF65-F5344CB8AC3E}">
        <p14:creationId xmlns:p14="http://schemas.microsoft.com/office/powerpoint/2010/main" val="251316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945C-DFF7-4DC0-AD55-F3ED1CDF7B4E}"/>
              </a:ext>
            </a:extLst>
          </p:cNvPr>
          <p:cNvSpPr>
            <a:spLocks noGrp="1"/>
          </p:cNvSpPr>
          <p:nvPr>
            <p:ph type="title"/>
          </p:nvPr>
        </p:nvSpPr>
        <p:spPr/>
        <p:txBody>
          <a:bodyPr/>
          <a:lstStyle/>
          <a:p>
            <a:r>
              <a:rPr lang="en-US" dirty="0"/>
              <a:t>The Domino Theory</a:t>
            </a:r>
          </a:p>
        </p:txBody>
      </p:sp>
      <p:sp>
        <p:nvSpPr>
          <p:cNvPr id="3" name="Content Placeholder 2">
            <a:extLst>
              <a:ext uri="{FF2B5EF4-FFF2-40B4-BE49-F238E27FC236}">
                <a16:creationId xmlns:a16="http://schemas.microsoft.com/office/drawing/2014/main" id="{485A4477-E6C6-4918-99DB-4A3822DEEF16}"/>
              </a:ext>
            </a:extLst>
          </p:cNvPr>
          <p:cNvSpPr>
            <a:spLocks noGrp="1"/>
          </p:cNvSpPr>
          <p:nvPr>
            <p:ph idx="1"/>
          </p:nvPr>
        </p:nvSpPr>
        <p:spPr/>
        <p:txBody>
          <a:bodyPr>
            <a:normAutofit lnSpcReduction="10000"/>
          </a:bodyPr>
          <a:lstStyle/>
          <a:p>
            <a:r>
              <a:rPr lang="en-US" dirty="0"/>
              <a:t>Basically…</a:t>
            </a:r>
          </a:p>
          <a:p>
            <a:r>
              <a:rPr lang="en-US" dirty="0"/>
              <a:t>If one country becomes communist, the next one does as well and eventually the entire region falls to communism threatening free trade and human rights.</a:t>
            </a:r>
          </a:p>
          <a:p>
            <a:r>
              <a:rPr lang="en-US" dirty="0"/>
              <a:t>So…The U.S. gets involved in this very unhealthy relationship.  So if France is the creepy ex driving by the house, the U.S. is his redneck friend on the football team telling him Vietnam is totally going to pay for the way France is getting treated.</a:t>
            </a:r>
          </a:p>
          <a:p>
            <a:r>
              <a:rPr lang="en-US" dirty="0"/>
              <a:t>The U.S. gives France 15,000,000 dollars in economic aid, totally ignoring the fact that the U.S. had ALREADY given Vietnam 1,000,000,000 dollars to get rid of the Japanese.  Which they did. </a:t>
            </a:r>
          </a:p>
        </p:txBody>
      </p:sp>
    </p:spTree>
    <p:extLst>
      <p:ext uri="{BB962C8B-B14F-4D97-AF65-F5344CB8AC3E}">
        <p14:creationId xmlns:p14="http://schemas.microsoft.com/office/powerpoint/2010/main" val="421693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A7F7E-4D79-4462-96FE-620A3D194E2E}"/>
              </a:ext>
            </a:extLst>
          </p:cNvPr>
          <p:cNvSpPr>
            <a:spLocks noGrp="1"/>
          </p:cNvSpPr>
          <p:nvPr>
            <p:ph type="title"/>
          </p:nvPr>
        </p:nvSpPr>
        <p:spPr/>
        <p:txBody>
          <a:bodyPr/>
          <a:lstStyle/>
          <a:p>
            <a:r>
              <a:rPr lang="en-US" dirty="0"/>
              <a:t>French Failure</a:t>
            </a:r>
          </a:p>
        </p:txBody>
      </p:sp>
      <p:sp>
        <p:nvSpPr>
          <p:cNvPr id="3" name="Content Placeholder 2">
            <a:extLst>
              <a:ext uri="{FF2B5EF4-FFF2-40B4-BE49-F238E27FC236}">
                <a16:creationId xmlns:a16="http://schemas.microsoft.com/office/drawing/2014/main" id="{023BFBE0-0E73-482A-B456-FE5A73EF4F19}"/>
              </a:ext>
            </a:extLst>
          </p:cNvPr>
          <p:cNvSpPr>
            <a:spLocks noGrp="1"/>
          </p:cNvSpPr>
          <p:nvPr>
            <p:ph idx="1"/>
          </p:nvPr>
        </p:nvSpPr>
        <p:spPr/>
        <p:txBody>
          <a:bodyPr>
            <a:normAutofit lnSpcReduction="10000"/>
          </a:bodyPr>
          <a:lstStyle/>
          <a:p>
            <a:r>
              <a:rPr lang="en-US" dirty="0"/>
              <a:t>As always, the French failed.</a:t>
            </a:r>
          </a:p>
          <a:p>
            <a:r>
              <a:rPr lang="en-US" dirty="0"/>
              <a:t>France was unable to control the fate of Vietnam.</a:t>
            </a:r>
          </a:p>
          <a:p>
            <a:r>
              <a:rPr lang="en-US" dirty="0"/>
              <a:t>French arrogance, and the Vietnamese desire to be independent eventually lead to the French being defeated at </a:t>
            </a:r>
            <a:r>
              <a:rPr lang="en-US" dirty="0" err="1"/>
              <a:t>Dien</a:t>
            </a:r>
            <a:r>
              <a:rPr lang="en-US" dirty="0"/>
              <a:t> Bien </a:t>
            </a:r>
            <a:r>
              <a:rPr lang="en-US" dirty="0" err="1"/>
              <a:t>Phu</a:t>
            </a:r>
            <a:r>
              <a:rPr lang="en-US" dirty="0"/>
              <a:t> in May of 1954.</a:t>
            </a:r>
          </a:p>
          <a:p>
            <a:r>
              <a:rPr lang="en-US" dirty="0"/>
              <a:t>From May through July of 1954 the countries of France, Great Britain, the Soviet Union, the United States, China, Laos, and Cambodia met in Geneva Switzerland.  Also present was the Vietminh, and the Nationalist government of South Vietnam.</a:t>
            </a:r>
          </a:p>
          <a:p>
            <a:r>
              <a:rPr lang="en-US" dirty="0"/>
              <a:t>This was known as the Geneva Accords.</a:t>
            </a:r>
          </a:p>
          <a:p>
            <a:pPr marL="0" indent="0">
              <a:buNone/>
            </a:pPr>
            <a:endParaRPr lang="en-US" dirty="0"/>
          </a:p>
        </p:txBody>
      </p:sp>
    </p:spTree>
    <p:extLst>
      <p:ext uri="{BB962C8B-B14F-4D97-AF65-F5344CB8AC3E}">
        <p14:creationId xmlns:p14="http://schemas.microsoft.com/office/powerpoint/2010/main" val="288235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81000" b="-8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491F-FF50-42F4-9D4C-AB82928805F9}"/>
              </a:ext>
            </a:extLst>
          </p:cNvPr>
          <p:cNvSpPr>
            <a:spLocks noGrp="1"/>
          </p:cNvSpPr>
          <p:nvPr>
            <p:ph type="title"/>
          </p:nvPr>
        </p:nvSpPr>
        <p:spPr/>
        <p:txBody>
          <a:bodyPr/>
          <a:lstStyle/>
          <a:p>
            <a:r>
              <a:rPr lang="en-US" dirty="0"/>
              <a:t>The Geneva Accords</a:t>
            </a:r>
          </a:p>
        </p:txBody>
      </p:sp>
      <p:sp>
        <p:nvSpPr>
          <p:cNvPr id="3" name="Content Placeholder 2">
            <a:extLst>
              <a:ext uri="{FF2B5EF4-FFF2-40B4-BE49-F238E27FC236}">
                <a16:creationId xmlns:a16="http://schemas.microsoft.com/office/drawing/2014/main" id="{1D36217C-C33F-4E33-9ECC-657426F2C16D}"/>
              </a:ext>
            </a:extLst>
          </p:cNvPr>
          <p:cNvSpPr>
            <a:spLocks noGrp="1"/>
          </p:cNvSpPr>
          <p:nvPr>
            <p:ph idx="1"/>
          </p:nvPr>
        </p:nvSpPr>
        <p:spPr/>
        <p:txBody>
          <a:bodyPr/>
          <a:lstStyle/>
          <a:p>
            <a:r>
              <a:rPr lang="en-US" dirty="0"/>
              <a:t>Vietnam was split at the 17</a:t>
            </a:r>
            <a:r>
              <a:rPr lang="en-US" baseline="30000" dirty="0"/>
              <a:t>th</a:t>
            </a:r>
            <a:r>
              <a:rPr lang="en-US" dirty="0"/>
              <a:t> parallel</a:t>
            </a:r>
          </a:p>
          <a:p>
            <a:r>
              <a:rPr lang="en-US" dirty="0"/>
              <a:t>The communists would control North Vietnam from Hanoi (the capital) and the anti-communists controlled South Vietnam from Saigon (also the capital).</a:t>
            </a:r>
          </a:p>
          <a:p>
            <a:r>
              <a:rPr lang="en-US" dirty="0"/>
              <a:t>The idea was to call for an election in 1956.</a:t>
            </a:r>
          </a:p>
        </p:txBody>
      </p:sp>
    </p:spTree>
    <p:extLst>
      <p:ext uri="{BB962C8B-B14F-4D97-AF65-F5344CB8AC3E}">
        <p14:creationId xmlns:p14="http://schemas.microsoft.com/office/powerpoint/2010/main" val="51286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8585-DEBA-4C7A-8659-9CBBEAAC4F0B}"/>
              </a:ext>
            </a:extLst>
          </p:cNvPr>
          <p:cNvSpPr>
            <a:spLocks noGrp="1"/>
          </p:cNvSpPr>
          <p:nvPr>
            <p:ph type="title"/>
          </p:nvPr>
        </p:nvSpPr>
        <p:spPr/>
        <p:txBody>
          <a:bodyPr/>
          <a:lstStyle/>
          <a:p>
            <a:r>
              <a:rPr lang="en-US" dirty="0"/>
              <a:t>The United States Steps In</a:t>
            </a:r>
          </a:p>
        </p:txBody>
      </p:sp>
      <p:sp>
        <p:nvSpPr>
          <p:cNvPr id="3" name="Content Placeholder 2">
            <a:extLst>
              <a:ext uri="{FF2B5EF4-FFF2-40B4-BE49-F238E27FC236}">
                <a16:creationId xmlns:a16="http://schemas.microsoft.com/office/drawing/2014/main" id="{320A9567-C103-48F1-AAC1-E096DC71AFFD}"/>
              </a:ext>
            </a:extLst>
          </p:cNvPr>
          <p:cNvSpPr>
            <a:spLocks noGrp="1"/>
          </p:cNvSpPr>
          <p:nvPr>
            <p:ph idx="1"/>
          </p:nvPr>
        </p:nvSpPr>
        <p:spPr/>
        <p:txBody>
          <a:bodyPr/>
          <a:lstStyle/>
          <a:p>
            <a:r>
              <a:rPr lang="en-US" dirty="0"/>
              <a:t>The U.S. begins to take a more active interest in Vietnam.  (Hey France, if you aren’t interested anymore…you know…maybe we could start dating Vietnam.</a:t>
            </a:r>
          </a:p>
          <a:p>
            <a:r>
              <a:rPr lang="en-US" dirty="0"/>
              <a:t>France tried to warn us that Vietnam was sort of un-rulable.  We did not believe them.</a:t>
            </a:r>
          </a:p>
          <a:p>
            <a:r>
              <a:rPr lang="en-US" dirty="0"/>
              <a:t>While Ho Chi Minh was redistributing the colonial plantations and land in the North of the Country, the Southern President Ngo </a:t>
            </a:r>
            <a:r>
              <a:rPr lang="en-US" dirty="0" err="1"/>
              <a:t>Dinh</a:t>
            </a:r>
            <a:r>
              <a:rPr lang="en-US" dirty="0"/>
              <a:t> Diem was getting jealous.  </a:t>
            </a:r>
          </a:p>
          <a:p>
            <a:r>
              <a:rPr lang="en-US" dirty="0"/>
              <a:t>Realizing that Ho Chi Minh was A LOT more popular than he was, Diem cancelled the elections of 1956.  At least in the South.</a:t>
            </a:r>
          </a:p>
        </p:txBody>
      </p:sp>
    </p:spTree>
    <p:extLst>
      <p:ext uri="{BB962C8B-B14F-4D97-AF65-F5344CB8AC3E}">
        <p14:creationId xmlns:p14="http://schemas.microsoft.com/office/powerpoint/2010/main" val="47878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CB8D-4CEC-4936-8F84-617667E8A76E}"/>
              </a:ext>
            </a:extLst>
          </p:cNvPr>
          <p:cNvSpPr>
            <a:spLocks noGrp="1"/>
          </p:cNvSpPr>
          <p:nvPr>
            <p:ph type="title"/>
          </p:nvPr>
        </p:nvSpPr>
        <p:spPr/>
        <p:txBody>
          <a:bodyPr/>
          <a:lstStyle/>
          <a:p>
            <a:r>
              <a:rPr lang="en-US" dirty="0"/>
              <a:t>Meanwhile…</a:t>
            </a:r>
          </a:p>
        </p:txBody>
      </p:sp>
      <p:sp>
        <p:nvSpPr>
          <p:cNvPr id="3" name="Content Placeholder 2">
            <a:extLst>
              <a:ext uri="{FF2B5EF4-FFF2-40B4-BE49-F238E27FC236}">
                <a16:creationId xmlns:a16="http://schemas.microsoft.com/office/drawing/2014/main" id="{C74207C9-FB55-4E79-A00C-6557039D92CB}"/>
              </a:ext>
            </a:extLst>
          </p:cNvPr>
          <p:cNvSpPr>
            <a:spLocks noGrp="1"/>
          </p:cNvSpPr>
          <p:nvPr>
            <p:ph idx="1"/>
          </p:nvPr>
        </p:nvSpPr>
        <p:spPr/>
        <p:txBody>
          <a:bodyPr>
            <a:normAutofit lnSpcReduction="10000"/>
          </a:bodyPr>
          <a:lstStyle/>
          <a:p>
            <a:r>
              <a:rPr lang="en-US" dirty="0"/>
              <a:t>In the South a communist group called the Vietcong had begun to openly resist the southern government.  This was in 1957.</a:t>
            </a:r>
          </a:p>
          <a:p>
            <a:r>
              <a:rPr lang="en-US" dirty="0"/>
              <a:t>The Vietcong began to assassinate government leaders.  A lot of them.  Actually it was in the thousands.</a:t>
            </a:r>
          </a:p>
          <a:p>
            <a:r>
              <a:rPr lang="en-US" dirty="0"/>
              <a:t>Eventually they would be called the NLF (National Liberation Front).</a:t>
            </a:r>
          </a:p>
          <a:p>
            <a:r>
              <a:rPr lang="en-US" dirty="0"/>
              <a:t>Ho Chi Minh began supplying arms to the Vietcong (the U.S. continued to call the NLF the Vietcong) along a series of trails called the Ho Chi Minh Trail.</a:t>
            </a:r>
          </a:p>
          <a:p>
            <a:r>
              <a:rPr lang="en-US" dirty="0"/>
              <a:t>Eisenhower allowed the fate of South Viet Nam to rest on the back of President Diem.  Basically sink or swim was how he described it.</a:t>
            </a:r>
          </a:p>
        </p:txBody>
      </p:sp>
    </p:spTree>
    <p:extLst>
      <p:ext uri="{BB962C8B-B14F-4D97-AF65-F5344CB8AC3E}">
        <p14:creationId xmlns:p14="http://schemas.microsoft.com/office/powerpoint/2010/main" val="28856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BE4B-48E7-4DE3-95B8-239FB9ABF67F}"/>
              </a:ext>
            </a:extLst>
          </p:cNvPr>
          <p:cNvSpPr>
            <a:spLocks noGrp="1"/>
          </p:cNvSpPr>
          <p:nvPr>
            <p:ph type="title"/>
          </p:nvPr>
        </p:nvSpPr>
        <p:spPr/>
        <p:txBody>
          <a:bodyPr/>
          <a:lstStyle/>
          <a:p>
            <a:r>
              <a:rPr lang="en-US" dirty="0"/>
              <a:t>Kennedy and Vietnam</a:t>
            </a:r>
          </a:p>
        </p:txBody>
      </p:sp>
      <p:sp>
        <p:nvSpPr>
          <p:cNvPr id="3" name="Content Placeholder 2">
            <a:extLst>
              <a:ext uri="{FF2B5EF4-FFF2-40B4-BE49-F238E27FC236}">
                <a16:creationId xmlns:a16="http://schemas.microsoft.com/office/drawing/2014/main" id="{1A352DED-0514-4316-B576-6A66B01D73D6}"/>
              </a:ext>
            </a:extLst>
          </p:cNvPr>
          <p:cNvSpPr>
            <a:spLocks noGrp="1"/>
          </p:cNvSpPr>
          <p:nvPr>
            <p:ph idx="1"/>
          </p:nvPr>
        </p:nvSpPr>
        <p:spPr/>
        <p:txBody>
          <a:bodyPr/>
          <a:lstStyle/>
          <a:p>
            <a:r>
              <a:rPr lang="en-US" dirty="0"/>
              <a:t>In 1961 Kennedy enters the Whitehouse.  He is criticized for being “soft” on communism so he starts funneling more money to President Diem.</a:t>
            </a:r>
          </a:p>
          <a:p>
            <a:r>
              <a:rPr lang="en-US" dirty="0"/>
              <a:t>The U.S. also sent 16,000 military “advisers” to South Vietnam by 1963.</a:t>
            </a:r>
          </a:p>
          <a:p>
            <a:r>
              <a:rPr lang="en-US" dirty="0"/>
              <a:t>Diem continued to lose popularity.</a:t>
            </a:r>
          </a:p>
          <a:p>
            <a:r>
              <a:rPr lang="en-US" dirty="0"/>
              <a:t>The Diem regime began the strategic hamlet program.  He just moved entire villages away from their ancestral homelands (which is a big deal in Vietnamese culture) to “safe areas”.</a:t>
            </a:r>
          </a:p>
        </p:txBody>
      </p:sp>
    </p:spTree>
    <p:extLst>
      <p:ext uri="{BB962C8B-B14F-4D97-AF65-F5344CB8AC3E}">
        <p14:creationId xmlns:p14="http://schemas.microsoft.com/office/powerpoint/2010/main" val="4098835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873</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Vietnam</vt:lpstr>
      <vt:lpstr>French Rule in Vietnam</vt:lpstr>
      <vt:lpstr>Ugh.  The French.</vt:lpstr>
      <vt:lpstr>The Domino Theory</vt:lpstr>
      <vt:lpstr>French Failure</vt:lpstr>
      <vt:lpstr>The Geneva Accords</vt:lpstr>
      <vt:lpstr>The United States Steps In</vt:lpstr>
      <vt:lpstr>Meanwhile…</vt:lpstr>
      <vt:lpstr>Kennedy and Vietnam</vt:lpstr>
      <vt:lpstr>The End of Diem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Vietnam</dc:title>
  <dc:creator>Timothy S. Petraitis</dc:creator>
  <cp:lastModifiedBy>Timothy S. Petraitis</cp:lastModifiedBy>
  <cp:revision>10</cp:revision>
  <dcterms:created xsi:type="dcterms:W3CDTF">2018-04-11T11:24:10Z</dcterms:created>
  <dcterms:modified xsi:type="dcterms:W3CDTF">2018-04-11T18:06:15Z</dcterms:modified>
</cp:coreProperties>
</file>