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6" r:id="rId43"/>
    <p:sldId id="298" r:id="rId44"/>
    <p:sldId id="299" r:id="rId45"/>
    <p:sldId id="300" r:id="rId46"/>
    <p:sldId id="30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66" d="100"/>
          <a:sy n="66" d="100"/>
        </p:scale>
        <p:origin x="7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2992-370A-4358-9F61-9DD90CD35F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AECFFD-3E9C-4EB3-9F8B-4DD8389796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2830F2-2758-44FC-880B-B339A07D98F4}"/>
              </a:ext>
            </a:extLst>
          </p:cNvPr>
          <p:cNvSpPr>
            <a:spLocks noGrp="1"/>
          </p:cNvSpPr>
          <p:nvPr>
            <p:ph type="dt" sz="half" idx="10"/>
          </p:nvPr>
        </p:nvSpPr>
        <p:spPr/>
        <p:txBody>
          <a:bodyPr/>
          <a:lstStyle/>
          <a:p>
            <a:fld id="{F33BDF61-EA10-48CB-BA88-69135264CD5F}" type="datetimeFigureOut">
              <a:rPr lang="en-US" smtClean="0"/>
              <a:t>2/12/2018</a:t>
            </a:fld>
            <a:endParaRPr lang="en-US"/>
          </a:p>
        </p:txBody>
      </p:sp>
      <p:sp>
        <p:nvSpPr>
          <p:cNvPr id="5" name="Footer Placeholder 4">
            <a:extLst>
              <a:ext uri="{FF2B5EF4-FFF2-40B4-BE49-F238E27FC236}">
                <a16:creationId xmlns:a16="http://schemas.microsoft.com/office/drawing/2014/main" id="{18071F9E-2F33-4F6F-9847-C87D33E7C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5EDDD-E5B4-4160-8894-8F80924EACDC}"/>
              </a:ext>
            </a:extLst>
          </p:cNvPr>
          <p:cNvSpPr>
            <a:spLocks noGrp="1"/>
          </p:cNvSpPr>
          <p:nvPr>
            <p:ph type="sldNum" sz="quarter" idx="12"/>
          </p:nvPr>
        </p:nvSpPr>
        <p:spPr/>
        <p:txBody>
          <a:bodyPr/>
          <a:lstStyle/>
          <a:p>
            <a:fld id="{94963B83-3B57-4F12-80A9-D2D7333377E7}" type="slidenum">
              <a:rPr lang="en-US" smtClean="0"/>
              <a:t>‹#›</a:t>
            </a:fld>
            <a:endParaRPr lang="en-US"/>
          </a:p>
        </p:txBody>
      </p:sp>
    </p:spTree>
    <p:extLst>
      <p:ext uri="{BB962C8B-B14F-4D97-AF65-F5344CB8AC3E}">
        <p14:creationId xmlns:p14="http://schemas.microsoft.com/office/powerpoint/2010/main" val="650650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0CDD-94F8-4D0D-BBF7-69E79541D3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8DB4B7-A06E-46DD-8759-CC4FE529BD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B52EF-A636-4662-BECF-75FE1934F046}"/>
              </a:ext>
            </a:extLst>
          </p:cNvPr>
          <p:cNvSpPr>
            <a:spLocks noGrp="1"/>
          </p:cNvSpPr>
          <p:nvPr>
            <p:ph type="dt" sz="half" idx="10"/>
          </p:nvPr>
        </p:nvSpPr>
        <p:spPr/>
        <p:txBody>
          <a:bodyPr/>
          <a:lstStyle/>
          <a:p>
            <a:fld id="{F33BDF61-EA10-48CB-BA88-69135264CD5F}" type="datetimeFigureOut">
              <a:rPr lang="en-US" smtClean="0"/>
              <a:t>2/12/2018</a:t>
            </a:fld>
            <a:endParaRPr lang="en-US"/>
          </a:p>
        </p:txBody>
      </p:sp>
      <p:sp>
        <p:nvSpPr>
          <p:cNvPr id="5" name="Footer Placeholder 4">
            <a:extLst>
              <a:ext uri="{FF2B5EF4-FFF2-40B4-BE49-F238E27FC236}">
                <a16:creationId xmlns:a16="http://schemas.microsoft.com/office/drawing/2014/main" id="{66427B79-2506-4300-A07E-86A1001D2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3235D-E653-4F81-A7EB-06BEF41EBC96}"/>
              </a:ext>
            </a:extLst>
          </p:cNvPr>
          <p:cNvSpPr>
            <a:spLocks noGrp="1"/>
          </p:cNvSpPr>
          <p:nvPr>
            <p:ph type="sldNum" sz="quarter" idx="12"/>
          </p:nvPr>
        </p:nvSpPr>
        <p:spPr/>
        <p:txBody>
          <a:bodyPr/>
          <a:lstStyle/>
          <a:p>
            <a:fld id="{94963B83-3B57-4F12-80A9-D2D7333377E7}" type="slidenum">
              <a:rPr lang="en-US" smtClean="0"/>
              <a:t>‹#›</a:t>
            </a:fld>
            <a:endParaRPr lang="en-US"/>
          </a:p>
        </p:txBody>
      </p:sp>
    </p:spTree>
    <p:extLst>
      <p:ext uri="{BB962C8B-B14F-4D97-AF65-F5344CB8AC3E}">
        <p14:creationId xmlns:p14="http://schemas.microsoft.com/office/powerpoint/2010/main" val="15151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1A19E4-8930-4F90-91EB-D3850ED3B7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5DA8A6-86F4-42B1-8451-0FD06519E9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056DE-65F6-4D78-90A0-00910E0C51DB}"/>
              </a:ext>
            </a:extLst>
          </p:cNvPr>
          <p:cNvSpPr>
            <a:spLocks noGrp="1"/>
          </p:cNvSpPr>
          <p:nvPr>
            <p:ph type="dt" sz="half" idx="10"/>
          </p:nvPr>
        </p:nvSpPr>
        <p:spPr/>
        <p:txBody>
          <a:bodyPr/>
          <a:lstStyle/>
          <a:p>
            <a:fld id="{F33BDF61-EA10-48CB-BA88-69135264CD5F}" type="datetimeFigureOut">
              <a:rPr lang="en-US" smtClean="0"/>
              <a:t>2/12/2018</a:t>
            </a:fld>
            <a:endParaRPr lang="en-US"/>
          </a:p>
        </p:txBody>
      </p:sp>
      <p:sp>
        <p:nvSpPr>
          <p:cNvPr id="5" name="Footer Placeholder 4">
            <a:extLst>
              <a:ext uri="{FF2B5EF4-FFF2-40B4-BE49-F238E27FC236}">
                <a16:creationId xmlns:a16="http://schemas.microsoft.com/office/drawing/2014/main" id="{4B8BF22E-0964-4BD5-88D6-ECA84A16B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1CE16-DCE2-453D-AEF0-5631E8ABAE20}"/>
              </a:ext>
            </a:extLst>
          </p:cNvPr>
          <p:cNvSpPr>
            <a:spLocks noGrp="1"/>
          </p:cNvSpPr>
          <p:nvPr>
            <p:ph type="sldNum" sz="quarter" idx="12"/>
          </p:nvPr>
        </p:nvSpPr>
        <p:spPr/>
        <p:txBody>
          <a:bodyPr/>
          <a:lstStyle/>
          <a:p>
            <a:fld id="{94963B83-3B57-4F12-80A9-D2D7333377E7}" type="slidenum">
              <a:rPr lang="en-US" smtClean="0"/>
              <a:t>‹#›</a:t>
            </a:fld>
            <a:endParaRPr lang="en-US"/>
          </a:p>
        </p:txBody>
      </p:sp>
    </p:spTree>
    <p:extLst>
      <p:ext uri="{BB962C8B-B14F-4D97-AF65-F5344CB8AC3E}">
        <p14:creationId xmlns:p14="http://schemas.microsoft.com/office/powerpoint/2010/main" val="92138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7AB4-D55D-4FCD-9BD4-44A098D688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AA2AF0-06FD-424D-937B-447C02359B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B39C1-5712-4E08-A114-B1C5357860FD}"/>
              </a:ext>
            </a:extLst>
          </p:cNvPr>
          <p:cNvSpPr>
            <a:spLocks noGrp="1"/>
          </p:cNvSpPr>
          <p:nvPr>
            <p:ph type="dt" sz="half" idx="10"/>
          </p:nvPr>
        </p:nvSpPr>
        <p:spPr/>
        <p:txBody>
          <a:bodyPr/>
          <a:lstStyle/>
          <a:p>
            <a:fld id="{F33BDF61-EA10-48CB-BA88-69135264CD5F}" type="datetimeFigureOut">
              <a:rPr lang="en-US" smtClean="0"/>
              <a:t>2/12/2018</a:t>
            </a:fld>
            <a:endParaRPr lang="en-US"/>
          </a:p>
        </p:txBody>
      </p:sp>
      <p:sp>
        <p:nvSpPr>
          <p:cNvPr id="5" name="Footer Placeholder 4">
            <a:extLst>
              <a:ext uri="{FF2B5EF4-FFF2-40B4-BE49-F238E27FC236}">
                <a16:creationId xmlns:a16="http://schemas.microsoft.com/office/drawing/2014/main" id="{CC095AA8-E67E-437B-87A6-7C3662452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6F7F2-E5A8-4CD1-870F-FBD502EF7382}"/>
              </a:ext>
            </a:extLst>
          </p:cNvPr>
          <p:cNvSpPr>
            <a:spLocks noGrp="1"/>
          </p:cNvSpPr>
          <p:nvPr>
            <p:ph type="sldNum" sz="quarter" idx="12"/>
          </p:nvPr>
        </p:nvSpPr>
        <p:spPr/>
        <p:txBody>
          <a:bodyPr/>
          <a:lstStyle/>
          <a:p>
            <a:fld id="{94963B83-3B57-4F12-80A9-D2D7333377E7}" type="slidenum">
              <a:rPr lang="en-US" smtClean="0"/>
              <a:t>‹#›</a:t>
            </a:fld>
            <a:endParaRPr lang="en-US"/>
          </a:p>
        </p:txBody>
      </p:sp>
    </p:spTree>
    <p:extLst>
      <p:ext uri="{BB962C8B-B14F-4D97-AF65-F5344CB8AC3E}">
        <p14:creationId xmlns:p14="http://schemas.microsoft.com/office/powerpoint/2010/main" val="426460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F311-880E-4601-835A-BF464E3461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46E75F-3021-46E1-9A40-B180C969F5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EED82B-5C69-4840-9B1D-8C19C5F47E58}"/>
              </a:ext>
            </a:extLst>
          </p:cNvPr>
          <p:cNvSpPr>
            <a:spLocks noGrp="1"/>
          </p:cNvSpPr>
          <p:nvPr>
            <p:ph type="dt" sz="half" idx="10"/>
          </p:nvPr>
        </p:nvSpPr>
        <p:spPr/>
        <p:txBody>
          <a:bodyPr/>
          <a:lstStyle/>
          <a:p>
            <a:fld id="{F33BDF61-EA10-48CB-BA88-69135264CD5F}" type="datetimeFigureOut">
              <a:rPr lang="en-US" smtClean="0"/>
              <a:t>2/12/2018</a:t>
            </a:fld>
            <a:endParaRPr lang="en-US"/>
          </a:p>
        </p:txBody>
      </p:sp>
      <p:sp>
        <p:nvSpPr>
          <p:cNvPr id="5" name="Footer Placeholder 4">
            <a:extLst>
              <a:ext uri="{FF2B5EF4-FFF2-40B4-BE49-F238E27FC236}">
                <a16:creationId xmlns:a16="http://schemas.microsoft.com/office/drawing/2014/main" id="{C2E1D702-2DD9-4F51-97E2-F3C961E3A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2F6AC-30DE-4C32-AB20-4844AF9C91A2}"/>
              </a:ext>
            </a:extLst>
          </p:cNvPr>
          <p:cNvSpPr>
            <a:spLocks noGrp="1"/>
          </p:cNvSpPr>
          <p:nvPr>
            <p:ph type="sldNum" sz="quarter" idx="12"/>
          </p:nvPr>
        </p:nvSpPr>
        <p:spPr/>
        <p:txBody>
          <a:bodyPr/>
          <a:lstStyle/>
          <a:p>
            <a:fld id="{94963B83-3B57-4F12-80A9-D2D7333377E7}" type="slidenum">
              <a:rPr lang="en-US" smtClean="0"/>
              <a:t>‹#›</a:t>
            </a:fld>
            <a:endParaRPr lang="en-US"/>
          </a:p>
        </p:txBody>
      </p:sp>
    </p:spTree>
    <p:extLst>
      <p:ext uri="{BB962C8B-B14F-4D97-AF65-F5344CB8AC3E}">
        <p14:creationId xmlns:p14="http://schemas.microsoft.com/office/powerpoint/2010/main" val="99901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D099-1A82-4E17-99CE-CB544BDB31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CAB9EE-DCA8-4D9F-91F8-7484BD7AD3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BF0272-8FF0-4F3B-9F09-2DD7825F01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32B9FD-19D3-44AF-869D-2E83879A73E1}"/>
              </a:ext>
            </a:extLst>
          </p:cNvPr>
          <p:cNvSpPr>
            <a:spLocks noGrp="1"/>
          </p:cNvSpPr>
          <p:nvPr>
            <p:ph type="dt" sz="half" idx="10"/>
          </p:nvPr>
        </p:nvSpPr>
        <p:spPr/>
        <p:txBody>
          <a:bodyPr/>
          <a:lstStyle/>
          <a:p>
            <a:fld id="{F33BDF61-EA10-48CB-BA88-69135264CD5F}" type="datetimeFigureOut">
              <a:rPr lang="en-US" smtClean="0"/>
              <a:t>2/12/2018</a:t>
            </a:fld>
            <a:endParaRPr lang="en-US"/>
          </a:p>
        </p:txBody>
      </p:sp>
      <p:sp>
        <p:nvSpPr>
          <p:cNvPr id="6" name="Footer Placeholder 5">
            <a:extLst>
              <a:ext uri="{FF2B5EF4-FFF2-40B4-BE49-F238E27FC236}">
                <a16:creationId xmlns:a16="http://schemas.microsoft.com/office/drawing/2014/main" id="{44F77D65-7726-482F-B3A3-74134371C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AF260C-60F3-484A-B7DA-A0FD68501CF6}"/>
              </a:ext>
            </a:extLst>
          </p:cNvPr>
          <p:cNvSpPr>
            <a:spLocks noGrp="1"/>
          </p:cNvSpPr>
          <p:nvPr>
            <p:ph type="sldNum" sz="quarter" idx="12"/>
          </p:nvPr>
        </p:nvSpPr>
        <p:spPr/>
        <p:txBody>
          <a:bodyPr/>
          <a:lstStyle/>
          <a:p>
            <a:fld id="{94963B83-3B57-4F12-80A9-D2D7333377E7}" type="slidenum">
              <a:rPr lang="en-US" smtClean="0"/>
              <a:t>‹#›</a:t>
            </a:fld>
            <a:endParaRPr lang="en-US"/>
          </a:p>
        </p:txBody>
      </p:sp>
    </p:spTree>
    <p:extLst>
      <p:ext uri="{BB962C8B-B14F-4D97-AF65-F5344CB8AC3E}">
        <p14:creationId xmlns:p14="http://schemas.microsoft.com/office/powerpoint/2010/main" val="148161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5308-FED6-402E-A889-444E41B15E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65AB20-27AD-48C9-A277-3CD8764557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6A9549-87A2-4829-915F-B651C0DE06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F828FE-5EF3-4CDD-9154-56DAF1CD82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DE729A-4C04-41A6-AFFD-2011B9997F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7F912B-780F-45DD-9B48-7F38D20EB43D}"/>
              </a:ext>
            </a:extLst>
          </p:cNvPr>
          <p:cNvSpPr>
            <a:spLocks noGrp="1"/>
          </p:cNvSpPr>
          <p:nvPr>
            <p:ph type="dt" sz="half" idx="10"/>
          </p:nvPr>
        </p:nvSpPr>
        <p:spPr/>
        <p:txBody>
          <a:bodyPr/>
          <a:lstStyle/>
          <a:p>
            <a:fld id="{F33BDF61-EA10-48CB-BA88-69135264CD5F}" type="datetimeFigureOut">
              <a:rPr lang="en-US" smtClean="0"/>
              <a:t>2/12/2018</a:t>
            </a:fld>
            <a:endParaRPr lang="en-US"/>
          </a:p>
        </p:txBody>
      </p:sp>
      <p:sp>
        <p:nvSpPr>
          <p:cNvPr id="8" name="Footer Placeholder 7">
            <a:extLst>
              <a:ext uri="{FF2B5EF4-FFF2-40B4-BE49-F238E27FC236}">
                <a16:creationId xmlns:a16="http://schemas.microsoft.com/office/drawing/2014/main" id="{01914F83-FB57-4406-A9D7-8DC6B53E8B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E28115-1E29-40AF-B155-FD9A9B4BCB1B}"/>
              </a:ext>
            </a:extLst>
          </p:cNvPr>
          <p:cNvSpPr>
            <a:spLocks noGrp="1"/>
          </p:cNvSpPr>
          <p:nvPr>
            <p:ph type="sldNum" sz="quarter" idx="12"/>
          </p:nvPr>
        </p:nvSpPr>
        <p:spPr/>
        <p:txBody>
          <a:bodyPr/>
          <a:lstStyle/>
          <a:p>
            <a:fld id="{94963B83-3B57-4F12-80A9-D2D7333377E7}" type="slidenum">
              <a:rPr lang="en-US" smtClean="0"/>
              <a:t>‹#›</a:t>
            </a:fld>
            <a:endParaRPr lang="en-US"/>
          </a:p>
        </p:txBody>
      </p:sp>
    </p:spTree>
    <p:extLst>
      <p:ext uri="{BB962C8B-B14F-4D97-AF65-F5344CB8AC3E}">
        <p14:creationId xmlns:p14="http://schemas.microsoft.com/office/powerpoint/2010/main" val="3106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133E-1C69-450E-8787-70BAC9599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2A4CDD-90FA-459D-843A-E356A7AB0760}"/>
              </a:ext>
            </a:extLst>
          </p:cNvPr>
          <p:cNvSpPr>
            <a:spLocks noGrp="1"/>
          </p:cNvSpPr>
          <p:nvPr>
            <p:ph type="dt" sz="half" idx="10"/>
          </p:nvPr>
        </p:nvSpPr>
        <p:spPr/>
        <p:txBody>
          <a:bodyPr/>
          <a:lstStyle/>
          <a:p>
            <a:fld id="{F33BDF61-EA10-48CB-BA88-69135264CD5F}" type="datetimeFigureOut">
              <a:rPr lang="en-US" smtClean="0"/>
              <a:t>2/12/2018</a:t>
            </a:fld>
            <a:endParaRPr lang="en-US"/>
          </a:p>
        </p:txBody>
      </p:sp>
      <p:sp>
        <p:nvSpPr>
          <p:cNvPr id="4" name="Footer Placeholder 3">
            <a:extLst>
              <a:ext uri="{FF2B5EF4-FFF2-40B4-BE49-F238E27FC236}">
                <a16:creationId xmlns:a16="http://schemas.microsoft.com/office/drawing/2014/main" id="{658CDBEA-955C-4D77-8AF9-98770AF5F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5B440F-DC17-4C40-BC9B-8EFFC759D173}"/>
              </a:ext>
            </a:extLst>
          </p:cNvPr>
          <p:cNvSpPr>
            <a:spLocks noGrp="1"/>
          </p:cNvSpPr>
          <p:nvPr>
            <p:ph type="sldNum" sz="quarter" idx="12"/>
          </p:nvPr>
        </p:nvSpPr>
        <p:spPr/>
        <p:txBody>
          <a:bodyPr/>
          <a:lstStyle/>
          <a:p>
            <a:fld id="{94963B83-3B57-4F12-80A9-D2D7333377E7}" type="slidenum">
              <a:rPr lang="en-US" smtClean="0"/>
              <a:t>‹#›</a:t>
            </a:fld>
            <a:endParaRPr lang="en-US"/>
          </a:p>
        </p:txBody>
      </p:sp>
    </p:spTree>
    <p:extLst>
      <p:ext uri="{BB962C8B-B14F-4D97-AF65-F5344CB8AC3E}">
        <p14:creationId xmlns:p14="http://schemas.microsoft.com/office/powerpoint/2010/main" val="46930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DB2F33-AD48-4684-9531-F22580A1F884}"/>
              </a:ext>
            </a:extLst>
          </p:cNvPr>
          <p:cNvSpPr>
            <a:spLocks noGrp="1"/>
          </p:cNvSpPr>
          <p:nvPr>
            <p:ph type="dt" sz="half" idx="10"/>
          </p:nvPr>
        </p:nvSpPr>
        <p:spPr/>
        <p:txBody>
          <a:bodyPr/>
          <a:lstStyle/>
          <a:p>
            <a:fld id="{F33BDF61-EA10-48CB-BA88-69135264CD5F}" type="datetimeFigureOut">
              <a:rPr lang="en-US" smtClean="0"/>
              <a:t>2/12/2018</a:t>
            </a:fld>
            <a:endParaRPr lang="en-US"/>
          </a:p>
        </p:txBody>
      </p:sp>
      <p:sp>
        <p:nvSpPr>
          <p:cNvPr id="3" name="Footer Placeholder 2">
            <a:extLst>
              <a:ext uri="{FF2B5EF4-FFF2-40B4-BE49-F238E27FC236}">
                <a16:creationId xmlns:a16="http://schemas.microsoft.com/office/drawing/2014/main" id="{AA0BC9C7-DE3F-4C80-AF50-53D23285C0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0D22F0-EFCD-4B18-819A-2EC775885C2A}"/>
              </a:ext>
            </a:extLst>
          </p:cNvPr>
          <p:cNvSpPr>
            <a:spLocks noGrp="1"/>
          </p:cNvSpPr>
          <p:nvPr>
            <p:ph type="sldNum" sz="quarter" idx="12"/>
          </p:nvPr>
        </p:nvSpPr>
        <p:spPr/>
        <p:txBody>
          <a:bodyPr/>
          <a:lstStyle/>
          <a:p>
            <a:fld id="{94963B83-3B57-4F12-80A9-D2D7333377E7}" type="slidenum">
              <a:rPr lang="en-US" smtClean="0"/>
              <a:t>‹#›</a:t>
            </a:fld>
            <a:endParaRPr lang="en-US"/>
          </a:p>
        </p:txBody>
      </p:sp>
    </p:spTree>
    <p:extLst>
      <p:ext uri="{BB962C8B-B14F-4D97-AF65-F5344CB8AC3E}">
        <p14:creationId xmlns:p14="http://schemas.microsoft.com/office/powerpoint/2010/main" val="149073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D01A2-E666-4DFC-8E54-9410085A7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7384D4-6E87-4D65-A8C3-3E21BE722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0043C6-0B5A-4472-BEF0-707654551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4BB681-F3CD-4791-8F23-8E57656B661B}"/>
              </a:ext>
            </a:extLst>
          </p:cNvPr>
          <p:cNvSpPr>
            <a:spLocks noGrp="1"/>
          </p:cNvSpPr>
          <p:nvPr>
            <p:ph type="dt" sz="half" idx="10"/>
          </p:nvPr>
        </p:nvSpPr>
        <p:spPr/>
        <p:txBody>
          <a:bodyPr/>
          <a:lstStyle/>
          <a:p>
            <a:fld id="{F33BDF61-EA10-48CB-BA88-69135264CD5F}" type="datetimeFigureOut">
              <a:rPr lang="en-US" smtClean="0"/>
              <a:t>2/12/2018</a:t>
            </a:fld>
            <a:endParaRPr lang="en-US"/>
          </a:p>
        </p:txBody>
      </p:sp>
      <p:sp>
        <p:nvSpPr>
          <p:cNvPr id="6" name="Footer Placeholder 5">
            <a:extLst>
              <a:ext uri="{FF2B5EF4-FFF2-40B4-BE49-F238E27FC236}">
                <a16:creationId xmlns:a16="http://schemas.microsoft.com/office/drawing/2014/main" id="{791A8E4A-9E8F-4B70-A685-16EB9CA396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9A678-DF73-4697-A28B-6197567359EE}"/>
              </a:ext>
            </a:extLst>
          </p:cNvPr>
          <p:cNvSpPr>
            <a:spLocks noGrp="1"/>
          </p:cNvSpPr>
          <p:nvPr>
            <p:ph type="sldNum" sz="quarter" idx="12"/>
          </p:nvPr>
        </p:nvSpPr>
        <p:spPr/>
        <p:txBody>
          <a:bodyPr/>
          <a:lstStyle/>
          <a:p>
            <a:fld id="{94963B83-3B57-4F12-80A9-D2D7333377E7}" type="slidenum">
              <a:rPr lang="en-US" smtClean="0"/>
              <a:t>‹#›</a:t>
            </a:fld>
            <a:endParaRPr lang="en-US"/>
          </a:p>
        </p:txBody>
      </p:sp>
    </p:spTree>
    <p:extLst>
      <p:ext uri="{BB962C8B-B14F-4D97-AF65-F5344CB8AC3E}">
        <p14:creationId xmlns:p14="http://schemas.microsoft.com/office/powerpoint/2010/main" val="29572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9F88-5DAF-4BFF-B9D0-60D3EC804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3D3DB0-8CAE-4306-9873-8FDB8A5C6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036A89-AD62-4CDC-BA02-403A88BA8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50BB1E-340B-43D8-86B6-F1518DE2D8A1}"/>
              </a:ext>
            </a:extLst>
          </p:cNvPr>
          <p:cNvSpPr>
            <a:spLocks noGrp="1"/>
          </p:cNvSpPr>
          <p:nvPr>
            <p:ph type="dt" sz="half" idx="10"/>
          </p:nvPr>
        </p:nvSpPr>
        <p:spPr/>
        <p:txBody>
          <a:bodyPr/>
          <a:lstStyle/>
          <a:p>
            <a:fld id="{F33BDF61-EA10-48CB-BA88-69135264CD5F}" type="datetimeFigureOut">
              <a:rPr lang="en-US" smtClean="0"/>
              <a:t>2/12/2018</a:t>
            </a:fld>
            <a:endParaRPr lang="en-US"/>
          </a:p>
        </p:txBody>
      </p:sp>
      <p:sp>
        <p:nvSpPr>
          <p:cNvPr id="6" name="Footer Placeholder 5">
            <a:extLst>
              <a:ext uri="{FF2B5EF4-FFF2-40B4-BE49-F238E27FC236}">
                <a16:creationId xmlns:a16="http://schemas.microsoft.com/office/drawing/2014/main" id="{748402B3-BCFA-46E6-9BB1-0813CCE6B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80B4C-C8DE-4CEA-A219-A90B69891F3D}"/>
              </a:ext>
            </a:extLst>
          </p:cNvPr>
          <p:cNvSpPr>
            <a:spLocks noGrp="1"/>
          </p:cNvSpPr>
          <p:nvPr>
            <p:ph type="sldNum" sz="quarter" idx="12"/>
          </p:nvPr>
        </p:nvSpPr>
        <p:spPr/>
        <p:txBody>
          <a:bodyPr/>
          <a:lstStyle/>
          <a:p>
            <a:fld id="{94963B83-3B57-4F12-80A9-D2D7333377E7}" type="slidenum">
              <a:rPr lang="en-US" smtClean="0"/>
              <a:t>‹#›</a:t>
            </a:fld>
            <a:endParaRPr lang="en-US"/>
          </a:p>
        </p:txBody>
      </p:sp>
    </p:spTree>
    <p:extLst>
      <p:ext uri="{BB962C8B-B14F-4D97-AF65-F5344CB8AC3E}">
        <p14:creationId xmlns:p14="http://schemas.microsoft.com/office/powerpoint/2010/main" val="134351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3F5273-0140-4B19-815F-C9DF57ADF3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906B7E-89D8-4BD5-A65F-6C292689E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C32A0-C7CC-425C-8F1F-BBE9663B5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BDF61-EA10-48CB-BA88-69135264CD5F}" type="datetimeFigureOut">
              <a:rPr lang="en-US" smtClean="0"/>
              <a:t>2/12/2018</a:t>
            </a:fld>
            <a:endParaRPr lang="en-US"/>
          </a:p>
        </p:txBody>
      </p:sp>
      <p:sp>
        <p:nvSpPr>
          <p:cNvPr id="5" name="Footer Placeholder 4">
            <a:extLst>
              <a:ext uri="{FF2B5EF4-FFF2-40B4-BE49-F238E27FC236}">
                <a16:creationId xmlns:a16="http://schemas.microsoft.com/office/drawing/2014/main" id="{3600D402-B8DA-4140-B2E0-2EB86EB0F9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7A2CF1-5C6C-4561-A564-52D75E027F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63B83-3B57-4F12-80A9-D2D7333377E7}" type="slidenum">
              <a:rPr lang="en-US" smtClean="0"/>
              <a:t>‹#›</a:t>
            </a:fld>
            <a:endParaRPr lang="en-US"/>
          </a:p>
        </p:txBody>
      </p:sp>
    </p:spTree>
    <p:extLst>
      <p:ext uri="{BB962C8B-B14F-4D97-AF65-F5344CB8AC3E}">
        <p14:creationId xmlns:p14="http://schemas.microsoft.com/office/powerpoint/2010/main" val="702746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FUi0YdGXle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5DCF-D4AF-4260-A3A6-CC512CEEF92D}"/>
              </a:ext>
            </a:extLst>
          </p:cNvPr>
          <p:cNvSpPr>
            <a:spLocks noGrp="1"/>
          </p:cNvSpPr>
          <p:nvPr>
            <p:ph type="ctrTitle"/>
          </p:nvPr>
        </p:nvSpPr>
        <p:spPr/>
        <p:txBody>
          <a:bodyPr/>
          <a:lstStyle/>
          <a:p>
            <a:r>
              <a:rPr lang="en-US" dirty="0"/>
              <a:t>Holy Crap It’s WWII!</a:t>
            </a:r>
          </a:p>
        </p:txBody>
      </p:sp>
      <p:sp>
        <p:nvSpPr>
          <p:cNvPr id="3" name="Subtitle 2">
            <a:extLst>
              <a:ext uri="{FF2B5EF4-FFF2-40B4-BE49-F238E27FC236}">
                <a16:creationId xmlns:a16="http://schemas.microsoft.com/office/drawing/2014/main" id="{F266987E-B40A-441B-B5E7-8AB30B4A617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5139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5BCC-5B8A-452F-86A8-345CE21A16A1}"/>
              </a:ext>
            </a:extLst>
          </p:cNvPr>
          <p:cNvSpPr>
            <a:spLocks noGrp="1"/>
          </p:cNvSpPr>
          <p:nvPr>
            <p:ph type="title"/>
          </p:nvPr>
        </p:nvSpPr>
        <p:spPr/>
        <p:txBody>
          <a:bodyPr/>
          <a:lstStyle/>
          <a:p>
            <a:r>
              <a:rPr lang="en-US" dirty="0"/>
              <a:t>The Phony War</a:t>
            </a:r>
          </a:p>
        </p:txBody>
      </p:sp>
      <p:sp>
        <p:nvSpPr>
          <p:cNvPr id="3" name="Content Placeholder 2">
            <a:extLst>
              <a:ext uri="{FF2B5EF4-FFF2-40B4-BE49-F238E27FC236}">
                <a16:creationId xmlns:a16="http://schemas.microsoft.com/office/drawing/2014/main" id="{ABD9A245-70C9-4122-B6A8-3D43BAA33061}"/>
              </a:ext>
            </a:extLst>
          </p:cNvPr>
          <p:cNvSpPr>
            <a:spLocks noGrp="1"/>
          </p:cNvSpPr>
          <p:nvPr>
            <p:ph idx="1"/>
          </p:nvPr>
        </p:nvSpPr>
        <p:spPr/>
        <p:txBody>
          <a:bodyPr>
            <a:normAutofit fontScale="92500" lnSpcReduction="20000"/>
          </a:bodyPr>
          <a:lstStyle/>
          <a:p>
            <a:r>
              <a:rPr lang="en-US" dirty="0"/>
              <a:t>France just sort of waited for an invasion along the Maginot line.</a:t>
            </a:r>
          </a:p>
          <a:p>
            <a:r>
              <a:rPr lang="en-US" dirty="0"/>
              <a:t>Hitler took the Baltic States (Estonia, Latvia and Lithuania)</a:t>
            </a:r>
          </a:p>
          <a:p>
            <a:r>
              <a:rPr lang="en-US" dirty="0"/>
              <a:t>Stalin took Finland (not easily nor completely though)</a:t>
            </a:r>
          </a:p>
          <a:p>
            <a:r>
              <a:rPr lang="en-US" dirty="0"/>
              <a:t>Actually this is a little annoying.  Your book throws out Finland like it just sort of fell.  Not so.  Check out the Winter War.  Finland is pretty badass.</a:t>
            </a:r>
          </a:p>
          <a:p>
            <a:r>
              <a:rPr lang="en-US" dirty="0"/>
              <a:t>Hitler then moves into Denmark and Norway (where the Nazis do unspeakable things)</a:t>
            </a:r>
          </a:p>
          <a:p>
            <a:r>
              <a:rPr lang="en-US" dirty="0"/>
              <a:t>Then they invade France.  France does surrender.  Like immediately.  It was almost as if they were annoyed at being French and couldn’t wait to try out being on the winning side for once.</a:t>
            </a:r>
          </a:p>
          <a:p>
            <a:r>
              <a:rPr lang="en-US" dirty="0"/>
              <a:t>Dunkirk</a:t>
            </a:r>
          </a:p>
          <a:p>
            <a:r>
              <a:rPr lang="en-US" dirty="0"/>
              <a:t>The Battle of Britain.</a:t>
            </a:r>
          </a:p>
        </p:txBody>
      </p:sp>
    </p:spTree>
    <p:extLst>
      <p:ext uri="{BB962C8B-B14F-4D97-AF65-F5344CB8AC3E}">
        <p14:creationId xmlns:p14="http://schemas.microsoft.com/office/powerpoint/2010/main" val="878347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E021-AF54-4E16-8AF1-271500DE5E68}"/>
              </a:ext>
            </a:extLst>
          </p:cNvPr>
          <p:cNvSpPr>
            <a:spLocks noGrp="1"/>
          </p:cNvSpPr>
          <p:nvPr>
            <p:ph type="title"/>
          </p:nvPr>
        </p:nvSpPr>
        <p:spPr/>
        <p:txBody>
          <a:bodyPr/>
          <a:lstStyle/>
          <a:p>
            <a:r>
              <a:rPr lang="en-US" dirty="0"/>
              <a:t>Now!</a:t>
            </a:r>
          </a:p>
        </p:txBody>
      </p:sp>
      <p:sp>
        <p:nvSpPr>
          <p:cNvPr id="3" name="Content Placeholder 2">
            <a:extLst>
              <a:ext uri="{FF2B5EF4-FFF2-40B4-BE49-F238E27FC236}">
                <a16:creationId xmlns:a16="http://schemas.microsoft.com/office/drawing/2014/main" id="{10797961-6449-4081-B7C3-D6D56E8BD7C2}"/>
              </a:ext>
            </a:extLst>
          </p:cNvPr>
          <p:cNvSpPr>
            <a:spLocks noGrp="1"/>
          </p:cNvSpPr>
          <p:nvPr>
            <p:ph idx="1"/>
          </p:nvPr>
        </p:nvSpPr>
        <p:spPr/>
        <p:txBody>
          <a:bodyPr/>
          <a:lstStyle/>
          <a:p>
            <a:r>
              <a:rPr lang="en-US" dirty="0"/>
              <a:t>Go watch Darkest Hour.</a:t>
            </a:r>
          </a:p>
          <a:p>
            <a:r>
              <a:rPr lang="en-US" dirty="0"/>
              <a:t>Then watch Dunkirk.</a:t>
            </a:r>
          </a:p>
          <a:p>
            <a:r>
              <a:rPr lang="en-US" dirty="0"/>
              <a:t>Ok.</a:t>
            </a:r>
          </a:p>
        </p:txBody>
      </p:sp>
    </p:spTree>
    <p:extLst>
      <p:ext uri="{BB962C8B-B14F-4D97-AF65-F5344CB8AC3E}">
        <p14:creationId xmlns:p14="http://schemas.microsoft.com/office/powerpoint/2010/main" val="172596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4083-DBFA-4974-A6C6-3F4456D8B57B}"/>
              </a:ext>
            </a:extLst>
          </p:cNvPr>
          <p:cNvSpPr>
            <a:spLocks noGrp="1"/>
          </p:cNvSpPr>
          <p:nvPr>
            <p:ph type="title"/>
          </p:nvPr>
        </p:nvSpPr>
        <p:spPr/>
        <p:txBody>
          <a:bodyPr/>
          <a:lstStyle/>
          <a:p>
            <a:r>
              <a:rPr lang="en-US" dirty="0"/>
              <a:t>Vocabulary</a:t>
            </a:r>
          </a:p>
        </p:txBody>
      </p:sp>
      <p:sp>
        <p:nvSpPr>
          <p:cNvPr id="3" name="Content Placeholder 2">
            <a:extLst>
              <a:ext uri="{FF2B5EF4-FFF2-40B4-BE49-F238E27FC236}">
                <a16:creationId xmlns:a16="http://schemas.microsoft.com/office/drawing/2014/main" id="{C13CA668-09D2-4D3C-9F18-BB189A51D30B}"/>
              </a:ext>
            </a:extLst>
          </p:cNvPr>
          <p:cNvSpPr>
            <a:spLocks noGrp="1"/>
          </p:cNvSpPr>
          <p:nvPr>
            <p:ph idx="1"/>
          </p:nvPr>
        </p:nvSpPr>
        <p:spPr/>
        <p:txBody>
          <a:bodyPr>
            <a:normAutofit fontScale="77500" lnSpcReduction="20000"/>
          </a:bodyPr>
          <a:lstStyle/>
          <a:p>
            <a:r>
              <a:rPr lang="en-US" dirty="0"/>
              <a:t>Joseph Stalin</a:t>
            </a:r>
          </a:p>
          <a:p>
            <a:r>
              <a:rPr lang="en-US" dirty="0"/>
              <a:t>Totalitarian</a:t>
            </a:r>
          </a:p>
          <a:p>
            <a:r>
              <a:rPr lang="en-US" dirty="0"/>
              <a:t>Benito Mussolini</a:t>
            </a:r>
          </a:p>
          <a:p>
            <a:r>
              <a:rPr lang="en-US" dirty="0"/>
              <a:t>Fascism</a:t>
            </a:r>
          </a:p>
          <a:p>
            <a:r>
              <a:rPr lang="en-US" dirty="0"/>
              <a:t>Adolph Hitler</a:t>
            </a:r>
          </a:p>
          <a:p>
            <a:r>
              <a:rPr lang="en-US" dirty="0"/>
              <a:t>Nazism</a:t>
            </a:r>
          </a:p>
          <a:p>
            <a:r>
              <a:rPr lang="en-US" dirty="0"/>
              <a:t>Hideki </a:t>
            </a:r>
            <a:r>
              <a:rPr lang="en-US" dirty="0" err="1"/>
              <a:t>Tojo</a:t>
            </a:r>
            <a:endParaRPr lang="en-US" dirty="0"/>
          </a:p>
          <a:p>
            <a:r>
              <a:rPr lang="en-US" dirty="0"/>
              <a:t>Neville Chamberlain</a:t>
            </a:r>
          </a:p>
          <a:p>
            <a:r>
              <a:rPr lang="en-US" dirty="0"/>
              <a:t>Winston Churchill</a:t>
            </a:r>
          </a:p>
          <a:p>
            <a:r>
              <a:rPr lang="en-US" dirty="0" err="1"/>
              <a:t>Appeasment</a:t>
            </a:r>
            <a:endParaRPr lang="en-US" dirty="0"/>
          </a:p>
          <a:p>
            <a:r>
              <a:rPr lang="en-US" dirty="0"/>
              <a:t>Nonaggression Pact</a:t>
            </a:r>
          </a:p>
          <a:p>
            <a:r>
              <a:rPr lang="en-US"/>
              <a:t>Blitzkrieg</a:t>
            </a:r>
          </a:p>
        </p:txBody>
      </p:sp>
    </p:spTree>
    <p:extLst>
      <p:ext uri="{BB962C8B-B14F-4D97-AF65-F5344CB8AC3E}">
        <p14:creationId xmlns:p14="http://schemas.microsoft.com/office/powerpoint/2010/main" val="3086685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06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7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95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6000" r="12000" b="-5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30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777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136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290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6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44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0FE5-933F-4989-B4CB-B68E453A2BBF}"/>
              </a:ext>
            </a:extLst>
          </p:cNvPr>
          <p:cNvSpPr>
            <a:spLocks noGrp="1"/>
          </p:cNvSpPr>
          <p:nvPr>
            <p:ph type="title"/>
          </p:nvPr>
        </p:nvSpPr>
        <p:spPr/>
        <p:txBody>
          <a:bodyPr/>
          <a:lstStyle/>
          <a:p>
            <a:r>
              <a:rPr lang="en-US" dirty="0"/>
              <a:t>Some stuff you need to know:</a:t>
            </a:r>
          </a:p>
        </p:txBody>
      </p:sp>
      <p:sp>
        <p:nvSpPr>
          <p:cNvPr id="3" name="Content Placeholder 2">
            <a:extLst>
              <a:ext uri="{FF2B5EF4-FFF2-40B4-BE49-F238E27FC236}">
                <a16:creationId xmlns:a16="http://schemas.microsoft.com/office/drawing/2014/main" id="{ABF57E7A-E027-4D06-8EF9-688AC8B0F799}"/>
              </a:ext>
            </a:extLst>
          </p:cNvPr>
          <p:cNvSpPr>
            <a:spLocks noGrp="1"/>
          </p:cNvSpPr>
          <p:nvPr>
            <p:ph idx="1"/>
          </p:nvPr>
        </p:nvSpPr>
        <p:spPr/>
        <p:txBody>
          <a:bodyPr/>
          <a:lstStyle/>
          <a:p>
            <a:r>
              <a:rPr lang="en-US" dirty="0"/>
              <a:t>The Holocaust happened.  If anyone ever tells you otherwise it is OK to punch them.</a:t>
            </a:r>
          </a:p>
          <a:p>
            <a:r>
              <a:rPr lang="en-US" dirty="0"/>
              <a:t>We did not fight this war alone.  We had help.  Lots of it.</a:t>
            </a:r>
          </a:p>
          <a:p>
            <a:r>
              <a:rPr lang="en-US" dirty="0"/>
              <a:t>This war probably could have been avoided if the fourteen points of WWI had been adhered to.</a:t>
            </a:r>
          </a:p>
          <a:p>
            <a:r>
              <a:rPr lang="en-US" dirty="0"/>
              <a:t>The U.S. tried to remain neutral.  That didn’t work out so well.   Oh, there was a group called America First.  They are generally on the wrong side of history.  Basically they thought that Hitler was cool as long as he left America alone.  They sort of liked Hitler.  It’s NOT ok to be sort of a Nazi.  Also, I’m pretty sure I’ve heard that term before…</a:t>
            </a:r>
          </a:p>
        </p:txBody>
      </p:sp>
    </p:spTree>
    <p:extLst>
      <p:ext uri="{BB962C8B-B14F-4D97-AF65-F5344CB8AC3E}">
        <p14:creationId xmlns:p14="http://schemas.microsoft.com/office/powerpoint/2010/main" val="163652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176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14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2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395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278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6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889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6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808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36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974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503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28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6866-09B5-4FDC-831C-6B4A85388F95}"/>
              </a:ext>
            </a:extLst>
          </p:cNvPr>
          <p:cNvSpPr>
            <a:spLocks noGrp="1"/>
          </p:cNvSpPr>
          <p:nvPr>
            <p:ph type="title"/>
          </p:nvPr>
        </p:nvSpPr>
        <p:spPr/>
        <p:txBody>
          <a:bodyPr/>
          <a:lstStyle/>
          <a:p>
            <a:r>
              <a:rPr lang="en-US" dirty="0"/>
              <a:t>Failure of the Treaty of Versailles</a:t>
            </a:r>
          </a:p>
        </p:txBody>
      </p:sp>
      <p:sp>
        <p:nvSpPr>
          <p:cNvPr id="3" name="Content Placeholder 2">
            <a:extLst>
              <a:ext uri="{FF2B5EF4-FFF2-40B4-BE49-F238E27FC236}">
                <a16:creationId xmlns:a16="http://schemas.microsoft.com/office/drawing/2014/main" id="{AF3AA5EB-1280-43CA-8EA2-A22EEEB32659}"/>
              </a:ext>
            </a:extLst>
          </p:cNvPr>
          <p:cNvSpPr>
            <a:spLocks noGrp="1"/>
          </p:cNvSpPr>
          <p:nvPr>
            <p:ph idx="1"/>
          </p:nvPr>
        </p:nvSpPr>
        <p:spPr/>
        <p:txBody>
          <a:bodyPr>
            <a:normAutofit fontScale="92500" lnSpcReduction="20000"/>
          </a:bodyPr>
          <a:lstStyle/>
          <a:p>
            <a:r>
              <a:rPr lang="en-US" dirty="0"/>
              <a:t>Yeah.  Treaty of Versailles failed for various reasons, but mostly because the U.S. decided not to join the League of Nations.</a:t>
            </a:r>
          </a:p>
          <a:p>
            <a:r>
              <a:rPr lang="en-US" dirty="0"/>
              <a:t>Lots of dictators fascist and otherwise began to gain power after WWI.</a:t>
            </a:r>
          </a:p>
          <a:p>
            <a:r>
              <a:rPr lang="en-US" dirty="0"/>
              <a:t>For example…Benito Mussolini</a:t>
            </a:r>
          </a:p>
          <a:p>
            <a:r>
              <a:rPr lang="en-US" dirty="0"/>
              <a:t>Joseph Stalin</a:t>
            </a:r>
          </a:p>
          <a:p>
            <a:r>
              <a:rPr lang="en-US" dirty="0"/>
              <a:t>Francisco Franco</a:t>
            </a:r>
          </a:p>
          <a:p>
            <a:r>
              <a:rPr lang="en-US" dirty="0"/>
              <a:t>Adolph Hitler</a:t>
            </a:r>
          </a:p>
          <a:p>
            <a:r>
              <a:rPr lang="en-US" dirty="0"/>
              <a:t>There was also a plot to overthrow the U.S. government with a coup and install a fascist government.  It failed.  It was led by Prescott Bush.  He happens to be the Grandfather of George W. Bush and the Father of George H.W. Bush.  It’s not in the book but it happened.  Also Texas (where the Bushes are from, control EVERYTHING in U.S. History texts.  So, yeah.)</a:t>
            </a:r>
          </a:p>
        </p:txBody>
      </p:sp>
    </p:spTree>
    <p:extLst>
      <p:ext uri="{BB962C8B-B14F-4D97-AF65-F5344CB8AC3E}">
        <p14:creationId xmlns:p14="http://schemas.microsoft.com/office/powerpoint/2010/main" val="3086519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708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081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130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357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538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164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005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49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255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48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51FE8-89F1-496E-B2CE-E630087120DE}"/>
              </a:ext>
            </a:extLst>
          </p:cNvPr>
          <p:cNvSpPr>
            <a:spLocks noGrp="1"/>
          </p:cNvSpPr>
          <p:nvPr>
            <p:ph type="title"/>
          </p:nvPr>
        </p:nvSpPr>
        <p:spPr/>
        <p:txBody>
          <a:bodyPr/>
          <a:lstStyle/>
          <a:p>
            <a:r>
              <a:rPr lang="en-US" dirty="0"/>
              <a:t>So…</a:t>
            </a:r>
          </a:p>
        </p:txBody>
      </p:sp>
      <p:sp>
        <p:nvSpPr>
          <p:cNvPr id="3" name="Content Placeholder 2">
            <a:extLst>
              <a:ext uri="{FF2B5EF4-FFF2-40B4-BE49-F238E27FC236}">
                <a16:creationId xmlns:a16="http://schemas.microsoft.com/office/drawing/2014/main" id="{C8F30BB0-DB1F-4E1D-BD51-48330DCF934F}"/>
              </a:ext>
            </a:extLst>
          </p:cNvPr>
          <p:cNvSpPr>
            <a:spLocks noGrp="1"/>
          </p:cNvSpPr>
          <p:nvPr>
            <p:ph idx="1"/>
          </p:nvPr>
        </p:nvSpPr>
        <p:spPr/>
        <p:txBody>
          <a:bodyPr>
            <a:normAutofit fontScale="92500" lnSpcReduction="20000"/>
          </a:bodyPr>
          <a:lstStyle/>
          <a:p>
            <a:r>
              <a:rPr lang="en-US" dirty="0"/>
              <a:t>Adolph Hitler was an asshole.</a:t>
            </a:r>
          </a:p>
          <a:p>
            <a:r>
              <a:rPr lang="en-US" dirty="0"/>
              <a:t>A lot of people will try to convince you otherwise.  </a:t>
            </a:r>
          </a:p>
          <a:p>
            <a:r>
              <a:rPr lang="en-US" dirty="0"/>
              <a:t>They will tell you he was a great leader but kind of nuts.</a:t>
            </a:r>
          </a:p>
          <a:p>
            <a:r>
              <a:rPr lang="en-US" dirty="0"/>
              <a:t>They will say he was a military genius.</a:t>
            </a:r>
          </a:p>
          <a:p>
            <a:r>
              <a:rPr lang="en-US" dirty="0"/>
              <a:t>He was not a great leader and not a genius in any way.  He was a pretty good speaker but so is Logan Paul in his way.</a:t>
            </a:r>
          </a:p>
          <a:p>
            <a:r>
              <a:rPr lang="en-US" dirty="0"/>
              <a:t>At any rate he is appointed Chancellor of Germany in 1933.  He is pretty quick to make his opinions on people that are Jewish, Homosexual, Jehovah’s Witnesses, Gypsies, Disabled, Mexican etc. pretty well known.  It’s what terrible people do to get other terrible people (which is most people unfortunately) to agree with them.  But that could never happen here.  Ever.  Never.  No American would ever put up with that.</a:t>
            </a:r>
          </a:p>
        </p:txBody>
      </p:sp>
    </p:spTree>
    <p:extLst>
      <p:ext uri="{BB962C8B-B14F-4D97-AF65-F5344CB8AC3E}">
        <p14:creationId xmlns:p14="http://schemas.microsoft.com/office/powerpoint/2010/main" val="424323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776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85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390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2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677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976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271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35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1CFB-16B7-483D-8E69-31ABB22C771B}"/>
              </a:ext>
            </a:extLst>
          </p:cNvPr>
          <p:cNvSpPr>
            <a:spLocks noGrp="1"/>
          </p:cNvSpPr>
          <p:nvPr>
            <p:ph type="title"/>
          </p:nvPr>
        </p:nvSpPr>
        <p:spPr/>
        <p:txBody>
          <a:bodyPr/>
          <a:lstStyle/>
          <a:p>
            <a:r>
              <a:rPr lang="en-US" dirty="0"/>
              <a:t>Militarists Gain Control in Japan</a:t>
            </a:r>
          </a:p>
        </p:txBody>
      </p:sp>
      <p:sp>
        <p:nvSpPr>
          <p:cNvPr id="3" name="Content Placeholder 2">
            <a:extLst>
              <a:ext uri="{FF2B5EF4-FFF2-40B4-BE49-F238E27FC236}">
                <a16:creationId xmlns:a16="http://schemas.microsoft.com/office/drawing/2014/main" id="{184215E0-1DD3-4519-A527-CF8E514F84CB}"/>
              </a:ext>
            </a:extLst>
          </p:cNvPr>
          <p:cNvSpPr>
            <a:spLocks noGrp="1"/>
          </p:cNvSpPr>
          <p:nvPr>
            <p:ph idx="1"/>
          </p:nvPr>
        </p:nvSpPr>
        <p:spPr/>
        <p:txBody>
          <a:bodyPr/>
          <a:lstStyle/>
          <a:p>
            <a:r>
              <a:rPr lang="en-US" dirty="0"/>
              <a:t>Japan.  Tom Cruise tried to save them but ultimately failed.</a:t>
            </a:r>
          </a:p>
          <a:p>
            <a:r>
              <a:rPr lang="en-US" dirty="0"/>
              <a:t>So…</a:t>
            </a:r>
          </a:p>
          <a:p>
            <a:r>
              <a:rPr lang="en-US" dirty="0"/>
              <a:t>Japan tries (and succeeds) to create an empire.</a:t>
            </a:r>
          </a:p>
          <a:p>
            <a:r>
              <a:rPr lang="en-US" dirty="0"/>
              <a:t>Hideki </a:t>
            </a:r>
            <a:r>
              <a:rPr lang="en-US" dirty="0" err="1"/>
              <a:t>Tojo</a:t>
            </a:r>
            <a:endParaRPr lang="en-US" dirty="0"/>
          </a:p>
          <a:p>
            <a:pPr marL="0" indent="0">
              <a:buNone/>
            </a:pPr>
            <a:endParaRPr lang="en-US" dirty="0"/>
          </a:p>
        </p:txBody>
      </p:sp>
    </p:spTree>
    <p:extLst>
      <p:ext uri="{BB962C8B-B14F-4D97-AF65-F5344CB8AC3E}">
        <p14:creationId xmlns:p14="http://schemas.microsoft.com/office/powerpoint/2010/main" val="18703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0AC8-C2E3-41DC-A7A6-3FD652D34C38}"/>
              </a:ext>
            </a:extLst>
          </p:cNvPr>
          <p:cNvSpPr>
            <a:spLocks noGrp="1"/>
          </p:cNvSpPr>
          <p:nvPr>
            <p:ph type="title"/>
          </p:nvPr>
        </p:nvSpPr>
        <p:spPr/>
        <p:txBody>
          <a:bodyPr/>
          <a:lstStyle/>
          <a:p>
            <a:r>
              <a:rPr lang="en-US" dirty="0"/>
              <a:t>Civil War Breaks Out in Spain</a:t>
            </a:r>
          </a:p>
        </p:txBody>
      </p:sp>
      <p:sp>
        <p:nvSpPr>
          <p:cNvPr id="3" name="Content Placeholder 2">
            <a:extLst>
              <a:ext uri="{FF2B5EF4-FFF2-40B4-BE49-F238E27FC236}">
                <a16:creationId xmlns:a16="http://schemas.microsoft.com/office/drawing/2014/main" id="{31059C09-A220-4D6B-84EE-D372B1D802F1}"/>
              </a:ext>
            </a:extLst>
          </p:cNvPr>
          <p:cNvSpPr>
            <a:spLocks noGrp="1"/>
          </p:cNvSpPr>
          <p:nvPr>
            <p:ph idx="1"/>
          </p:nvPr>
        </p:nvSpPr>
        <p:spPr/>
        <p:txBody>
          <a:bodyPr/>
          <a:lstStyle/>
          <a:p>
            <a:r>
              <a:rPr lang="en-US" dirty="0"/>
              <a:t>Francisco Franco</a:t>
            </a:r>
          </a:p>
          <a:p>
            <a:r>
              <a:rPr lang="en-US" dirty="0"/>
              <a:t>George Orwell</a:t>
            </a:r>
          </a:p>
          <a:p>
            <a:r>
              <a:rPr lang="en-US" dirty="0"/>
              <a:t>Ernest Hemingway</a:t>
            </a:r>
          </a:p>
          <a:p>
            <a:r>
              <a:rPr lang="en-US" dirty="0"/>
              <a:t>The Clash</a:t>
            </a:r>
          </a:p>
          <a:p>
            <a:r>
              <a:rPr lang="en-US" dirty="0"/>
              <a:t>Pan’s Labyrinth</a:t>
            </a:r>
          </a:p>
          <a:p>
            <a:r>
              <a:rPr lang="en-US" dirty="0"/>
              <a:t>All of these are somehow involved in the Spanish Civil War.</a:t>
            </a:r>
          </a:p>
          <a:p>
            <a:r>
              <a:rPr lang="en-US" dirty="0">
                <a:hlinkClick r:id="rId2"/>
              </a:rPr>
              <a:t>Spanish Bombs</a:t>
            </a:r>
            <a:endParaRPr lang="en-US" dirty="0"/>
          </a:p>
        </p:txBody>
      </p:sp>
    </p:spTree>
    <p:extLst>
      <p:ext uri="{BB962C8B-B14F-4D97-AF65-F5344CB8AC3E}">
        <p14:creationId xmlns:p14="http://schemas.microsoft.com/office/powerpoint/2010/main" val="396356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DE1E-04BB-42DD-8280-83EE2B07CF29}"/>
              </a:ext>
            </a:extLst>
          </p:cNvPr>
          <p:cNvSpPr>
            <a:spLocks noGrp="1"/>
          </p:cNvSpPr>
          <p:nvPr>
            <p:ph type="title"/>
          </p:nvPr>
        </p:nvSpPr>
        <p:spPr/>
        <p:txBody>
          <a:bodyPr/>
          <a:lstStyle/>
          <a:p>
            <a:r>
              <a:rPr lang="en-US" dirty="0"/>
              <a:t>And then…</a:t>
            </a:r>
          </a:p>
        </p:txBody>
      </p:sp>
      <p:sp>
        <p:nvSpPr>
          <p:cNvPr id="3" name="Content Placeholder 2">
            <a:extLst>
              <a:ext uri="{FF2B5EF4-FFF2-40B4-BE49-F238E27FC236}">
                <a16:creationId xmlns:a16="http://schemas.microsoft.com/office/drawing/2014/main" id="{89992903-0649-4B87-907E-1F21BA947347}"/>
              </a:ext>
            </a:extLst>
          </p:cNvPr>
          <p:cNvSpPr>
            <a:spLocks noGrp="1"/>
          </p:cNvSpPr>
          <p:nvPr>
            <p:ph idx="1"/>
          </p:nvPr>
        </p:nvSpPr>
        <p:spPr/>
        <p:txBody>
          <a:bodyPr/>
          <a:lstStyle/>
          <a:p>
            <a:r>
              <a:rPr lang="en-US" dirty="0"/>
              <a:t>Germany starts taking things.  (Irredentism)</a:t>
            </a:r>
          </a:p>
          <a:p>
            <a:r>
              <a:rPr lang="en-US" dirty="0"/>
              <a:t>The Rhineland</a:t>
            </a:r>
          </a:p>
          <a:p>
            <a:r>
              <a:rPr lang="en-US" dirty="0"/>
              <a:t>Italy begins taking things.</a:t>
            </a:r>
          </a:p>
          <a:p>
            <a:r>
              <a:rPr lang="en-US" dirty="0"/>
              <a:t>Ethiopia</a:t>
            </a:r>
          </a:p>
          <a:p>
            <a:pPr marL="0" indent="0">
              <a:buNone/>
            </a:pPr>
            <a:endParaRPr lang="en-US" dirty="0"/>
          </a:p>
          <a:p>
            <a:endParaRPr lang="en-US" dirty="0"/>
          </a:p>
        </p:txBody>
      </p:sp>
    </p:spTree>
    <p:extLst>
      <p:ext uri="{BB962C8B-B14F-4D97-AF65-F5344CB8AC3E}">
        <p14:creationId xmlns:p14="http://schemas.microsoft.com/office/powerpoint/2010/main" val="51810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7D9E-9EEF-4299-B78A-F8DBBB44FDCE}"/>
              </a:ext>
            </a:extLst>
          </p:cNvPr>
          <p:cNvSpPr>
            <a:spLocks noGrp="1"/>
          </p:cNvSpPr>
          <p:nvPr>
            <p:ph type="title"/>
          </p:nvPr>
        </p:nvSpPr>
        <p:spPr/>
        <p:txBody>
          <a:bodyPr/>
          <a:lstStyle/>
          <a:p>
            <a:r>
              <a:rPr lang="en-US" dirty="0"/>
              <a:t>Austria and Czechoslovakia</a:t>
            </a:r>
          </a:p>
        </p:txBody>
      </p:sp>
      <p:sp>
        <p:nvSpPr>
          <p:cNvPr id="3" name="Content Placeholder 2">
            <a:extLst>
              <a:ext uri="{FF2B5EF4-FFF2-40B4-BE49-F238E27FC236}">
                <a16:creationId xmlns:a16="http://schemas.microsoft.com/office/drawing/2014/main" id="{EC0E0AE0-C9FF-465E-86C7-2ABB53BE961C}"/>
              </a:ext>
            </a:extLst>
          </p:cNvPr>
          <p:cNvSpPr>
            <a:spLocks noGrp="1"/>
          </p:cNvSpPr>
          <p:nvPr>
            <p:ph idx="1"/>
          </p:nvPr>
        </p:nvSpPr>
        <p:spPr/>
        <p:txBody>
          <a:bodyPr/>
          <a:lstStyle/>
          <a:p>
            <a:r>
              <a:rPr lang="en-US" dirty="0"/>
              <a:t>Most people in Austria were Germans and they favored reunification with Germany</a:t>
            </a:r>
          </a:p>
          <a:p>
            <a:r>
              <a:rPr lang="en-US" dirty="0"/>
              <a:t>Czechoslovakia was another issue.</a:t>
            </a:r>
          </a:p>
          <a:p>
            <a:r>
              <a:rPr lang="en-US" dirty="0"/>
              <a:t>The Sudetenland</a:t>
            </a:r>
          </a:p>
          <a:p>
            <a:r>
              <a:rPr lang="en-US" dirty="0"/>
              <a:t>Friedrich </a:t>
            </a:r>
            <a:r>
              <a:rPr lang="en-US" dirty="0" err="1"/>
              <a:t>Ratzel</a:t>
            </a:r>
            <a:endParaRPr lang="en-US" dirty="0"/>
          </a:p>
          <a:p>
            <a:r>
              <a:rPr lang="en-US" dirty="0"/>
              <a:t>Neville Chamberlin</a:t>
            </a:r>
          </a:p>
          <a:p>
            <a:r>
              <a:rPr lang="en-US" dirty="0"/>
              <a:t>Winston Churchill</a:t>
            </a:r>
          </a:p>
          <a:p>
            <a:r>
              <a:rPr lang="en-US" dirty="0"/>
              <a:t>Appeasement</a:t>
            </a:r>
          </a:p>
          <a:p>
            <a:pPr marL="0" indent="0">
              <a:buNone/>
            </a:pPr>
            <a:endParaRPr lang="en-US" dirty="0"/>
          </a:p>
        </p:txBody>
      </p:sp>
    </p:spTree>
    <p:extLst>
      <p:ext uri="{BB962C8B-B14F-4D97-AF65-F5344CB8AC3E}">
        <p14:creationId xmlns:p14="http://schemas.microsoft.com/office/powerpoint/2010/main" val="297911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F269-EB1D-404E-BB73-7BD3D9A1247F}"/>
              </a:ext>
            </a:extLst>
          </p:cNvPr>
          <p:cNvSpPr>
            <a:spLocks noGrp="1"/>
          </p:cNvSpPr>
          <p:nvPr>
            <p:ph type="title"/>
          </p:nvPr>
        </p:nvSpPr>
        <p:spPr/>
        <p:txBody>
          <a:bodyPr/>
          <a:lstStyle/>
          <a:p>
            <a:r>
              <a:rPr lang="en-US" dirty="0"/>
              <a:t>Germany and Poland</a:t>
            </a:r>
          </a:p>
        </p:txBody>
      </p:sp>
      <p:sp>
        <p:nvSpPr>
          <p:cNvPr id="3" name="Content Placeholder 2">
            <a:extLst>
              <a:ext uri="{FF2B5EF4-FFF2-40B4-BE49-F238E27FC236}">
                <a16:creationId xmlns:a16="http://schemas.microsoft.com/office/drawing/2014/main" id="{E1853E9B-3C99-4E97-9C09-44DE08606824}"/>
              </a:ext>
            </a:extLst>
          </p:cNvPr>
          <p:cNvSpPr>
            <a:spLocks noGrp="1"/>
          </p:cNvSpPr>
          <p:nvPr>
            <p:ph idx="1"/>
          </p:nvPr>
        </p:nvSpPr>
        <p:spPr/>
        <p:txBody>
          <a:bodyPr/>
          <a:lstStyle/>
          <a:p>
            <a:r>
              <a:rPr lang="en-US" dirty="0"/>
              <a:t>Well…</a:t>
            </a:r>
          </a:p>
          <a:p>
            <a:r>
              <a:rPr lang="en-US" dirty="0"/>
              <a:t>Germany wants Poland.  As far as anyone knows so does the U.S.S.R.</a:t>
            </a:r>
          </a:p>
          <a:p>
            <a:r>
              <a:rPr lang="en-US" dirty="0"/>
              <a:t>Hitler starts talking crap about how Poland is mistreating Germans in Poland.</a:t>
            </a:r>
          </a:p>
          <a:p>
            <a:r>
              <a:rPr lang="en-US" dirty="0"/>
              <a:t>No one thinks he will invade because the U.S.S.R. is too powerful.</a:t>
            </a:r>
          </a:p>
          <a:p>
            <a:r>
              <a:rPr lang="en-US" dirty="0"/>
              <a:t>However…in 1939 the U.S.S.R. signs a peace treaty with Hitler (Nonaggression pact)</a:t>
            </a:r>
          </a:p>
          <a:p>
            <a:r>
              <a:rPr lang="en-US" dirty="0"/>
              <a:t>On September 1, 1939 Hitler invades Poland and its on.</a:t>
            </a:r>
          </a:p>
          <a:p>
            <a:r>
              <a:rPr lang="en-US" dirty="0"/>
              <a:t>Also.  Blitzkrieg.</a:t>
            </a:r>
          </a:p>
        </p:txBody>
      </p:sp>
    </p:spTree>
    <p:extLst>
      <p:ext uri="{BB962C8B-B14F-4D97-AF65-F5344CB8AC3E}">
        <p14:creationId xmlns:p14="http://schemas.microsoft.com/office/powerpoint/2010/main" val="844931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809</Words>
  <Application>Microsoft Office PowerPoint</Application>
  <PresentationFormat>Widescreen</PresentationFormat>
  <Paragraphs>81</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Holy Crap It’s WWII!</vt:lpstr>
      <vt:lpstr>Some stuff you need to know:</vt:lpstr>
      <vt:lpstr>Failure of the Treaty of Versailles</vt:lpstr>
      <vt:lpstr>So…</vt:lpstr>
      <vt:lpstr>Militarists Gain Control in Japan</vt:lpstr>
      <vt:lpstr>Civil War Breaks Out in Spain</vt:lpstr>
      <vt:lpstr>And then…</vt:lpstr>
      <vt:lpstr>Austria and Czechoslovakia</vt:lpstr>
      <vt:lpstr>Germany and Poland</vt:lpstr>
      <vt:lpstr>The Phony War</vt:lpstr>
      <vt:lpstr>Now!</vt:lpstr>
      <vt:lpstr>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Crap It’s WWII</dc:title>
  <dc:creator>Timothy S. Petraitis</dc:creator>
  <cp:lastModifiedBy>Timothy S. Petraitis</cp:lastModifiedBy>
  <cp:revision>13</cp:revision>
  <dcterms:created xsi:type="dcterms:W3CDTF">2018-02-12T00:11:47Z</dcterms:created>
  <dcterms:modified xsi:type="dcterms:W3CDTF">2018-02-12T20:00:48Z</dcterms:modified>
</cp:coreProperties>
</file>