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42" d="100"/>
          <a:sy n="42" d="100"/>
        </p:scale>
        <p:origin x="67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07A44-FC34-9B44-89A5-CAE0CE90A69E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29008-E956-7543-AACF-47DD8F7AE4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329008-E956-7543-AACF-47DD8F7AE47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28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C47D-E2E8-A241-BB62-429A4BBFA21B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9650-737B-6A49-B406-761AAF531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C47D-E2E8-A241-BB62-429A4BBFA21B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9650-737B-6A49-B406-761AAF531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C47D-E2E8-A241-BB62-429A4BBFA21B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9650-737B-6A49-B406-761AAF531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C47D-E2E8-A241-BB62-429A4BBFA21B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9650-737B-6A49-B406-761AAF531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C47D-E2E8-A241-BB62-429A4BBFA21B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9650-737B-6A49-B406-761AAF531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C47D-E2E8-A241-BB62-429A4BBFA21B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9650-737B-6A49-B406-761AAF531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C47D-E2E8-A241-BB62-429A4BBFA21B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9650-737B-6A49-B406-761AAF531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C47D-E2E8-A241-BB62-429A4BBFA21B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9650-737B-6A49-B406-761AAF531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C47D-E2E8-A241-BB62-429A4BBFA21B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9650-737B-6A49-B406-761AAF531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C47D-E2E8-A241-BB62-429A4BBFA21B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9650-737B-6A49-B406-761AAF531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C47D-E2E8-A241-BB62-429A4BBFA21B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9650-737B-6A49-B406-761AAF531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DC47D-E2E8-A241-BB62-429A4BBFA21B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29650-737B-6A49-B406-761AAF531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\\localhost\Users\teacher\Desktop\video.mp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Things I Would Rather Be Doing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short rant by Timothy Petraitis</a:t>
            </a:r>
          </a:p>
          <a:p>
            <a:r>
              <a:rPr lang="en-US" dirty="0" smtClean="0"/>
              <a:t>Followed by a lesson on Population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And NOW!  The Demographic Transition Model</a:t>
            </a:r>
            <a:endParaRPr lang="en-US" sz="3200" dirty="0"/>
          </a:p>
        </p:txBody>
      </p:sp>
      <p:pic>
        <p:nvPicPr>
          <p:cNvPr id="4" name="Content Placeholder 3" descr="demographic_transition_detaile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179576"/>
            <a:ext cx="8229600" cy="567842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Forewarned…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be responsible for explaining the Demographic Transition Model and why it grew the way it did.</a:t>
            </a:r>
          </a:p>
          <a:p>
            <a:r>
              <a:rPr lang="en-US" dirty="0" smtClean="0"/>
              <a:t>Tomorrow: Disease Death and the Government.</a:t>
            </a:r>
          </a:p>
          <a:p>
            <a:r>
              <a:rPr lang="en-US" dirty="0" smtClean="0"/>
              <a:t>Today: </a:t>
            </a:r>
            <a:r>
              <a:rPr lang="en-US" dirty="0" smtClean="0"/>
              <a:t>Pyramid Project.  (With technology)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 More Fun</a:t>
            </a:r>
            <a:endParaRPr lang="en-US" dirty="0"/>
          </a:p>
        </p:txBody>
      </p:sp>
      <p:pic>
        <p:nvPicPr>
          <p:cNvPr id="4" name="video.mp4">
            <a:hlinkClick r:id="" action="ppaction://media"/>
          </p:cNvPr>
          <p:cNvPicPr>
            <a:picLocks noGrp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454400" y="2948781"/>
            <a:ext cx="2235200" cy="1828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I would Rather Be Doing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Lining up elephants </a:t>
            </a:r>
          </a:p>
          <a:p>
            <a:r>
              <a:rPr lang="en-US" dirty="0" smtClean="0"/>
              <a:t>Training an aardvark</a:t>
            </a:r>
          </a:p>
          <a:p>
            <a:r>
              <a:rPr lang="en-US" dirty="0" smtClean="0"/>
              <a:t>Sitting perfectly still</a:t>
            </a:r>
          </a:p>
          <a:p>
            <a:r>
              <a:rPr lang="en-US" dirty="0" smtClean="0"/>
              <a:t>Procrastinating actually making a power-point</a:t>
            </a:r>
          </a:p>
          <a:p>
            <a:r>
              <a:rPr lang="en-US" dirty="0" smtClean="0"/>
              <a:t>Balancing large objects on smaller objects</a:t>
            </a:r>
          </a:p>
          <a:p>
            <a:r>
              <a:rPr lang="en-US" dirty="0" smtClean="0"/>
              <a:t>Pretending my pencil was a rocket ship</a:t>
            </a:r>
          </a:p>
          <a:p>
            <a:r>
              <a:rPr lang="en-US" dirty="0" smtClean="0"/>
              <a:t>Avoiding an alien abduction</a:t>
            </a:r>
          </a:p>
          <a:p>
            <a:r>
              <a:rPr lang="en-US" dirty="0" smtClean="0"/>
              <a:t>Learning to recognize different fruit flies just by their emotional facial expressions</a:t>
            </a:r>
          </a:p>
          <a:p>
            <a:r>
              <a:rPr lang="en-US" dirty="0" smtClean="0"/>
              <a:t>Etc. etc.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Now Your Tax Dollars at Work!</a:t>
            </a:r>
            <a:endParaRPr lang="en-US" dirty="0"/>
          </a:p>
        </p:txBody>
      </p:sp>
      <p:pic>
        <p:nvPicPr>
          <p:cNvPr id="8" name="Content Placeholder 7" descr="1522622649_3ac66779d8-1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9600" y="1219200"/>
            <a:ext cx="7772400" cy="4259277"/>
          </a:xfrm>
        </p:spPr>
      </p:pic>
      <p:sp>
        <p:nvSpPr>
          <p:cNvPr id="9" name="TextBox 8"/>
          <p:cNvSpPr txBox="1"/>
          <p:nvPr/>
        </p:nvSpPr>
        <p:spPr>
          <a:xfrm>
            <a:off x="1447800" y="594360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actually had a little time to do the first bullet on the previous slide.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Who’s Winning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India</a:t>
            </a:r>
          </a:p>
          <a:p>
            <a:r>
              <a:rPr lang="en-US" dirty="0" smtClean="0"/>
              <a:t>India will overtake China by 2050</a:t>
            </a:r>
          </a:p>
          <a:p>
            <a:r>
              <a:rPr lang="en-US" dirty="0" smtClean="0"/>
              <a:t>India and China are still growing but the natural increase is higher in India.  It’s not the highest in the world but it’s high enough to overtake China.</a:t>
            </a:r>
          </a:p>
          <a:p>
            <a:r>
              <a:rPr lang="en-US" dirty="0" smtClean="0"/>
              <a:t>Southeast Asia is growing (generally) but they have a smaller population overall.  Indonesia, Thailand and Vietnam are declining.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Back to Population at Regional Scale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South American Growth is declining</a:t>
            </a:r>
          </a:p>
          <a:p>
            <a:r>
              <a:rPr lang="en-US" dirty="0" smtClean="0"/>
              <a:t>The slowest growing countries-including those with declining rates of natural population increase-lie in the economically wealthier areas of the world.</a:t>
            </a:r>
          </a:p>
          <a:p>
            <a:r>
              <a:rPr lang="en-US" dirty="0" smtClean="0"/>
              <a:t>Russia is a whole other story.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Russian Population Decline</a:t>
            </a:r>
            <a:endParaRPr lang="en-US" dirty="0"/>
          </a:p>
        </p:txBody>
      </p:sp>
      <p:pic>
        <p:nvPicPr>
          <p:cNvPr id="4" name="Content Placeholder 3" descr="Drunk-guards_1412058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4378" y="1600200"/>
            <a:ext cx="7015243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higher the rate of urbanization the lower the natural increase.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Sad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India-Wow.  You just don’t do that.</a:t>
            </a:r>
          </a:p>
          <a:p>
            <a:r>
              <a:rPr lang="en-US" dirty="0" smtClean="0"/>
              <a:t>Seriously, Uttar Pradesh.  Guns for sterilization?  How does that even make sense?</a:t>
            </a:r>
            <a:endParaRPr lang="en-US" dirty="0"/>
          </a:p>
        </p:txBody>
      </p:sp>
      <p:pic>
        <p:nvPicPr>
          <p:cNvPr id="4" name="Picture 3" descr="alg_burress_courtroo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3352800"/>
            <a:ext cx="3181139" cy="25590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48400" y="36576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Ok, it makes sense a little bit.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 Least He’s Sterilized</a:t>
            </a:r>
            <a:endParaRPr lang="en-US" dirty="0"/>
          </a:p>
        </p:txBody>
      </p:sp>
      <p:pic>
        <p:nvPicPr>
          <p:cNvPr id="4" name="Content Placeholder 3" descr="bro_gun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37460" y="2285841"/>
            <a:ext cx="4069080" cy="31546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302</Words>
  <Application>Microsoft Office PowerPoint</Application>
  <PresentationFormat>On-screen Show (4:3)</PresentationFormat>
  <Paragraphs>39</Paragraphs>
  <Slides>12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Things I Would Rather Be Doing</vt:lpstr>
      <vt:lpstr>Things I would Rather Be Doing</vt:lpstr>
      <vt:lpstr>And Now Your Tax Dollars at Work!</vt:lpstr>
      <vt:lpstr>Who’s Winning</vt:lpstr>
      <vt:lpstr>Back to Population at Regional Scale</vt:lpstr>
      <vt:lpstr>Russian Population Decline</vt:lpstr>
      <vt:lpstr>Generally</vt:lpstr>
      <vt:lpstr>One Sad Story</vt:lpstr>
      <vt:lpstr>At Least He’s Sterilized</vt:lpstr>
      <vt:lpstr>And NOW!  The Demographic Transition Model</vt:lpstr>
      <vt:lpstr>Be Forewarned…</vt:lpstr>
      <vt:lpstr>Even More Fun</vt:lpstr>
    </vt:vector>
  </TitlesOfParts>
  <Company>School Board of Broward County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Things I Would Rather Be Doing</dc:title>
  <dc:creator>Teacher</dc:creator>
  <cp:lastModifiedBy>Timothy S. Petraitis</cp:lastModifiedBy>
  <cp:revision>14</cp:revision>
  <dcterms:created xsi:type="dcterms:W3CDTF">2009-09-23T02:06:06Z</dcterms:created>
  <dcterms:modified xsi:type="dcterms:W3CDTF">2016-09-20T13:06:15Z</dcterms:modified>
</cp:coreProperties>
</file>